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5"/>
    <p:restoredTop sz="92504"/>
  </p:normalViewPr>
  <p:slideViewPr>
    <p:cSldViewPr snapToGrid="0" snapToObjects="1">
      <p:cViewPr varScale="1">
        <p:scale>
          <a:sx n="84" d="100"/>
          <a:sy n="84" d="100"/>
        </p:scale>
        <p:origin x="200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Big Seven Households Net Worth, % to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'Big Seven'!$A$5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'Big Seven'!$B$4:$AN$4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Seven'!$B$5:$AN$5</c:f>
              <c:numCache>
                <c:formatCode>0.00%</c:formatCode>
                <c:ptCount val="39"/>
                <c:pt idx="0">
                  <c:v>4.1777459140750963</c:v>
                </c:pt>
                <c:pt idx="1">
                  <c:v>4.0421737538828619</c:v>
                </c:pt>
                <c:pt idx="2">
                  <c:v>4.1462185999830137</c:v>
                </c:pt>
                <c:pt idx="3">
                  <c:v>4.0749158786539263</c:v>
                </c:pt>
                <c:pt idx="4">
                  <c:v>3.9347802935099789</c:v>
                </c:pt>
                <c:pt idx="5">
                  <c:v>3.9973025918533858</c:v>
                </c:pt>
                <c:pt idx="6">
                  <c:v>4.1450948460487664</c:v>
                </c:pt>
                <c:pt idx="7">
                  <c:v>4.1811016891726984</c:v>
                </c:pt>
                <c:pt idx="8">
                  <c:v>4.2267487937410886</c:v>
                </c:pt>
                <c:pt idx="9">
                  <c:v>4.2534722542266525</c:v>
                </c:pt>
                <c:pt idx="10">
                  <c:v>4.1201781945600855</c:v>
                </c:pt>
                <c:pt idx="11">
                  <c:v>4.2110197756493895</c:v>
                </c:pt>
                <c:pt idx="12">
                  <c:v>4.1296279880398652</c:v>
                </c:pt>
                <c:pt idx="13">
                  <c:v>4.1324931374068514</c:v>
                </c:pt>
                <c:pt idx="14">
                  <c:v>4.0229255614988233</c:v>
                </c:pt>
                <c:pt idx="15">
                  <c:v>4.1721297162865278</c:v>
                </c:pt>
                <c:pt idx="16">
                  <c:v>4.2068824179790667</c:v>
                </c:pt>
                <c:pt idx="17">
                  <c:v>4.39162229600913</c:v>
                </c:pt>
                <c:pt idx="18">
                  <c:v>4.6056585937904302</c:v>
                </c:pt>
                <c:pt idx="19">
                  <c:v>4.7697263178792904</c:v>
                </c:pt>
                <c:pt idx="20">
                  <c:v>4.6483810632220175</c:v>
                </c:pt>
                <c:pt idx="21">
                  <c:v>4.6677413398184173</c:v>
                </c:pt>
                <c:pt idx="22">
                  <c:v>4.5617152709415461</c:v>
                </c:pt>
                <c:pt idx="23">
                  <c:v>4.8353060320052483</c:v>
                </c:pt>
                <c:pt idx="24">
                  <c:v>5.2023671720268911</c:v>
                </c:pt>
                <c:pt idx="25">
                  <c:v>5.39806178541291</c:v>
                </c:pt>
                <c:pt idx="26">
                  <c:v>5.455454656733318</c:v>
                </c:pt>
                <c:pt idx="27">
                  <c:v>5.3097972856089113</c:v>
                </c:pt>
                <c:pt idx="28">
                  <c:v>4.5216132569873473</c:v>
                </c:pt>
                <c:pt idx="29">
                  <c:v>4.6090135513812678</c:v>
                </c:pt>
                <c:pt idx="30">
                  <c:v>4.711444570763228</c:v>
                </c:pt>
                <c:pt idx="31">
                  <c:v>4.6363736089666441</c:v>
                </c:pt>
                <c:pt idx="32">
                  <c:v>4.800758251200361</c:v>
                </c:pt>
                <c:pt idx="33">
                  <c:v>5.2151435967554072</c:v>
                </c:pt>
                <c:pt idx="34">
                  <c:v>5.361288161896014</c:v>
                </c:pt>
                <c:pt idx="35">
                  <c:v>5.3561390522804091</c:v>
                </c:pt>
                <c:pt idx="36">
                  <c:v>5.5278345177664976</c:v>
                </c:pt>
                <c:pt idx="37">
                  <c:v>5.7915930305234795</c:v>
                </c:pt>
                <c:pt idx="38">
                  <c:v>5.5506425593531645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7D-3E4F-BF0A-2C07A6F70B4B}"/>
            </c:ext>
          </c:extLst>
        </c:ser>
        <c:ser>
          <c:idx val="1"/>
          <c:order val="1"/>
          <c:tx>
            <c:strRef>
              <c:f>'Big Seven'!$A$6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'Big Seven'!$B$4:$AN$4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Seven'!$B$6:$AN$6</c:f>
              <c:numCache>
                <c:formatCode>General</c:formatCode>
                <c:ptCount val="39"/>
                <c:pt idx="20" formatCode="0.00%">
                  <c:v>2.8601905409248363</c:v>
                </c:pt>
                <c:pt idx="21" formatCode="0.00%">
                  <c:v>2.9410263917012749</c:v>
                </c:pt>
                <c:pt idx="22" formatCode="0.00%">
                  <c:v>3.2933713428618918</c:v>
                </c:pt>
                <c:pt idx="23" formatCode="0.00%">
                  <c:v>3.3705674471966858</c:v>
                </c:pt>
                <c:pt idx="24" formatCode="0.00%">
                  <c:v>3.5794306334334585</c:v>
                </c:pt>
                <c:pt idx="25" formatCode="0.00%">
                  <c:v>3.7445339713630954</c:v>
                </c:pt>
                <c:pt idx="26" formatCode="0.00%">
                  <c:v>3.6859265352378623</c:v>
                </c:pt>
                <c:pt idx="27" formatCode="0.00%">
                  <c:v>3.7247507389329497</c:v>
                </c:pt>
                <c:pt idx="28" formatCode="0.00%">
                  <c:v>3.571761478050373</c:v>
                </c:pt>
                <c:pt idx="29" formatCode="0.00%">
                  <c:v>3.968406874125475</c:v>
                </c:pt>
                <c:pt idx="30" formatCode="0.00%">
                  <c:v>3.7981764381556506</c:v>
                </c:pt>
                <c:pt idx="31" formatCode="0.00%">
                  <c:v>3.7924687206489653</c:v>
                </c:pt>
                <c:pt idx="32" formatCode="0.00%">
                  <c:v>3.8790827386390139</c:v>
                </c:pt>
                <c:pt idx="33" formatCode="0.00%">
                  <c:v>3.9371235189644147</c:v>
                </c:pt>
                <c:pt idx="34" formatCode="0.00%">
                  <c:v>3.9581343508693392</c:v>
                </c:pt>
                <c:pt idx="35" formatCode="0.00%">
                  <c:v>4.1515693115026409</c:v>
                </c:pt>
                <c:pt idx="36" formatCode="0.00%">
                  <c:v>4.3085552331262509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7D-3E4F-BF0A-2C07A6F70B4B}"/>
            </c:ext>
          </c:extLst>
        </c:ser>
        <c:ser>
          <c:idx val="2"/>
          <c:order val="2"/>
          <c:tx>
            <c:strRef>
              <c:f>'Big Seven'!$A$7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'Big Seven'!$B$4:$AN$4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Seven'!$B$7:$AN$7</c:f>
              <c:numCache>
                <c:formatCode>General</c:formatCode>
                <c:ptCount val="39"/>
                <c:pt idx="14" formatCode="0.00%">
                  <c:v>5.0999347646383191</c:v>
                </c:pt>
                <c:pt idx="15" formatCode="0.00%">
                  <c:v>5.0843414750723976</c:v>
                </c:pt>
                <c:pt idx="16" formatCode="0.00%">
                  <c:v>5.0206022329406013</c:v>
                </c:pt>
                <c:pt idx="17" formatCode="0.00%">
                  <c:v>4.9647611622591281</c:v>
                </c:pt>
                <c:pt idx="18" formatCode="0.00%">
                  <c:v>4.9348204098341863</c:v>
                </c:pt>
                <c:pt idx="19" formatCode="0.00%">
                  <c:v>5.0708141490128584</c:v>
                </c:pt>
                <c:pt idx="20" formatCode="0.00%">
                  <c:v>4.93912144536041</c:v>
                </c:pt>
                <c:pt idx="21" formatCode="0.00%">
                  <c:v>4.856080917008442</c:v>
                </c:pt>
                <c:pt idx="22" formatCode="0.00%">
                  <c:v>4.8217219762854127</c:v>
                </c:pt>
                <c:pt idx="23" formatCode="0.00%">
                  <c:v>4.8064795022591165</c:v>
                </c:pt>
                <c:pt idx="24" formatCode="0.00%">
                  <c:v>4.7010162287169166</c:v>
                </c:pt>
                <c:pt idx="25" formatCode="0.00%">
                  <c:v>4.8461365134942902</c:v>
                </c:pt>
                <c:pt idx="26" formatCode="0.00%">
                  <c:v>4.9220512766007118</c:v>
                </c:pt>
                <c:pt idx="27" formatCode="0.00%">
                  <c:v>4.7109108308215237</c:v>
                </c:pt>
                <c:pt idx="28" formatCode="0.00%">
                  <c:v>4.6443986613040478</c:v>
                </c:pt>
                <c:pt idx="29" formatCode="0.00%">
                  <c:v>4.9671381672356132</c:v>
                </c:pt>
                <c:pt idx="30" formatCode="0.00%">
                  <c:v>4.8386196250294038</c:v>
                </c:pt>
                <c:pt idx="31" formatCode="0.00%">
                  <c:v>4.9432567812726074</c:v>
                </c:pt>
                <c:pt idx="32" formatCode="0.00%">
                  <c:v>5.0134878328873684</c:v>
                </c:pt>
                <c:pt idx="33" formatCode="0.00%">
                  <c:v>5.0314733067342701</c:v>
                </c:pt>
                <c:pt idx="34" formatCode="0.00%">
                  <c:v>5.1101532417879767</c:v>
                </c:pt>
                <c:pt idx="35" formatCode="0.00%">
                  <c:v>4.9223021907701572</c:v>
                </c:pt>
                <c:pt idx="36" formatCode="0.00%">
                  <c:v>4.9810082216541529</c:v>
                </c:pt>
                <c:pt idx="37" formatCode="0.00%">
                  <c:v>5.0229372940316583</c:v>
                </c:pt>
                <c:pt idx="38" formatCode="0.00%">
                  <c:v>5.0053268555259134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7D-3E4F-BF0A-2C07A6F70B4B}"/>
            </c:ext>
          </c:extLst>
        </c:ser>
        <c:ser>
          <c:idx val="3"/>
          <c:order val="3"/>
          <c:tx>
            <c:strRef>
              <c:f>'Big Seven'!$A$8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'Big Seven'!$B$4:$AN$4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Seven'!$B$8:$AN$8</c:f>
              <c:numCache>
                <c:formatCode>General</c:formatCode>
                <c:ptCount val="39"/>
                <c:pt idx="15" formatCode="0.00%">
                  <c:v>2.1410450670684806</c:v>
                </c:pt>
                <c:pt idx="16" formatCode="0.00%">
                  <c:v>2.201721817832297</c:v>
                </c:pt>
                <c:pt idx="17" formatCode="0.00%">
                  <c:v>2.2729061155931083</c:v>
                </c:pt>
                <c:pt idx="18" formatCode="0.00%">
                  <c:v>2.3173760079394614</c:v>
                </c:pt>
                <c:pt idx="19" formatCode="0.00%">
                  <c:v>3.1238499182756896</c:v>
                </c:pt>
                <c:pt idx="20" formatCode="0.00%">
                  <c:v>3.1217161107168203</c:v>
                </c:pt>
                <c:pt idx="21" formatCode="0.00%">
                  <c:v>3.1130649895948657</c:v>
                </c:pt>
                <c:pt idx="22" formatCode="0.00%">
                  <c:v>3.0803383976648475</c:v>
                </c:pt>
                <c:pt idx="23" formatCode="0.00%">
                  <c:v>3.1887408944317901</c:v>
                </c:pt>
                <c:pt idx="24" formatCode="0.00%">
                  <c:v>3.2388960918688645</c:v>
                </c:pt>
                <c:pt idx="25" formatCode="0.00%">
                  <c:v>3.3374524549355478</c:v>
                </c:pt>
                <c:pt idx="26" formatCode="0.00%">
                  <c:v>3.2807990963099321</c:v>
                </c:pt>
                <c:pt idx="27" formatCode="0.00%">
                  <c:v>3.3247447323025683</c:v>
                </c:pt>
                <c:pt idx="28" formatCode="0.00%">
                  <c:v>3.2582931329700315</c:v>
                </c:pt>
                <c:pt idx="29" formatCode="0.00%">
                  <c:v>3.5042228065747802</c:v>
                </c:pt>
                <c:pt idx="30" formatCode="0.00%">
                  <c:v>3.4639161251756447</c:v>
                </c:pt>
                <c:pt idx="31" formatCode="0.00%">
                  <c:v>3.4030625023155867</c:v>
                </c:pt>
                <c:pt idx="32" formatCode="0.00%">
                  <c:v>3.4991901523691769</c:v>
                </c:pt>
                <c:pt idx="33" formatCode="0.00%">
                  <c:v>3.5899429787718722</c:v>
                </c:pt>
                <c:pt idx="34" formatCode="0.00%">
                  <c:v>3.6253023713310024</c:v>
                </c:pt>
                <c:pt idx="35" formatCode="0.00%">
                  <c:v>3.6789819376026278</c:v>
                </c:pt>
                <c:pt idx="36" formatCode="0.00%">
                  <c:v>3.7186402887994783</c:v>
                </c:pt>
                <c:pt idx="37" formatCode="0.00%">
                  <c:v>3.8274224340018694</c:v>
                </c:pt>
                <c:pt idx="38" formatCode="0.00%">
                  <c:v>3.9034111058286016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97D-3E4F-BF0A-2C07A6F70B4B}"/>
            </c:ext>
          </c:extLst>
        </c:ser>
        <c:ser>
          <c:idx val="4"/>
          <c:order val="4"/>
          <c:tx>
            <c:strRef>
              <c:f>'Big Seven'!$A$9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'Big Seven'!$B$4:$AN$4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Seven'!$B$9:$AN$9</c:f>
              <c:numCache>
                <c:formatCode>General</c:formatCode>
                <c:ptCount val="39"/>
                <c:pt idx="15" formatCode="0.00%">
                  <c:v>2.8159456966293051</c:v>
                </c:pt>
                <c:pt idx="16" formatCode="0.00%">
                  <c:v>2.9933921124746812</c:v>
                </c:pt>
                <c:pt idx="17" formatCode="0.00%">
                  <c:v>3.0123440072629912</c:v>
                </c:pt>
                <c:pt idx="18" formatCode="0.00%">
                  <c:v>3.0654152990182371</c:v>
                </c:pt>
                <c:pt idx="19" formatCode="0.00%">
                  <c:v>3.3209408021815703</c:v>
                </c:pt>
                <c:pt idx="20" formatCode="0.00%">
                  <c:v>3.3745351107520367</c:v>
                </c:pt>
                <c:pt idx="21" formatCode="0.00%">
                  <c:v>3.3587079106323197</c:v>
                </c:pt>
                <c:pt idx="22" formatCode="0.00%">
                  <c:v>3.4830008906953696</c:v>
                </c:pt>
                <c:pt idx="23" formatCode="0.00%">
                  <c:v>3.8003389437170219</c:v>
                </c:pt>
                <c:pt idx="24" formatCode="0.00%">
                  <c:v>4.1303976010661927</c:v>
                </c:pt>
                <c:pt idx="25" formatCode="0.00%">
                  <c:v>4.5248591970563998</c:v>
                </c:pt>
                <c:pt idx="26" formatCode="0.00%">
                  <c:v>4.8051606080063891</c:v>
                </c:pt>
                <c:pt idx="27" formatCode="0.00%">
                  <c:v>4.881112623902796</c:v>
                </c:pt>
                <c:pt idx="28" formatCode="0.00%">
                  <c:v>4.5537526918747782</c:v>
                </c:pt>
                <c:pt idx="29" formatCode="0.00%">
                  <c:v>4.5276629005185764</c:v>
                </c:pt>
                <c:pt idx="30" formatCode="0.00%">
                  <c:v>4.8893318922381006</c:v>
                </c:pt>
                <c:pt idx="31" formatCode="0.00%">
                  <c:v>4.8869148440231536</c:v>
                </c:pt>
                <c:pt idx="32" formatCode="0.00%">
                  <c:v>4.8861213929777243</c:v>
                </c:pt>
                <c:pt idx="33" formatCode="0.00%">
                  <c:v>4.8777370380708618</c:v>
                </c:pt>
                <c:pt idx="34" formatCode="0.00%">
                  <c:v>4.8461115917806445</c:v>
                </c:pt>
                <c:pt idx="35" formatCode="0.00%">
                  <c:v>4.863644345331565</c:v>
                </c:pt>
                <c:pt idx="36" formatCode="0.00%">
                  <c:v>4.9530053394355456</c:v>
                </c:pt>
                <c:pt idx="37" formatCode="0.00%">
                  <c:v>5.0511670949898209</c:v>
                </c:pt>
                <c:pt idx="38" formatCode="0.00%">
                  <c:v>4.9958642397863962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97D-3E4F-BF0A-2C07A6F70B4B}"/>
            </c:ext>
          </c:extLst>
        </c:ser>
        <c:ser>
          <c:idx val="5"/>
          <c:order val="5"/>
          <c:tx>
            <c:strRef>
              <c:f>'Big Seven'!$A$10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'Big Seven'!$B$4:$AN$4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Seven'!$B$10:$AN$10</c:f>
              <c:numCache>
                <c:formatCode>General</c:formatCode>
                <c:ptCount val="3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97D-3E4F-BF0A-2C07A6F70B4B}"/>
            </c:ext>
          </c:extLst>
        </c:ser>
        <c:ser>
          <c:idx val="6"/>
          <c:order val="6"/>
          <c:tx>
            <c:strRef>
              <c:f>'Big Seven'!$A$11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'Big Seven'!$B$4:$AN$4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Seven'!$B$11:$AN$11</c:f>
              <c:numCache>
                <c:formatCode>General</c:formatCode>
                <c:ptCount val="39"/>
                <c:pt idx="15" formatCode="0.00%">
                  <c:v>3.4855200458760707</c:v>
                </c:pt>
                <c:pt idx="16" formatCode="0.00%">
                  <c:v>3.5244041717841301</c:v>
                </c:pt>
                <c:pt idx="17" formatCode="0.00%">
                  <c:v>3.7510389403491202</c:v>
                </c:pt>
                <c:pt idx="18" formatCode="0.00%">
                  <c:v>4.091869978576705</c:v>
                </c:pt>
                <c:pt idx="19" formatCode="0.00%">
                  <c:v>4.2997603810647052</c:v>
                </c:pt>
                <c:pt idx="20" formatCode="0.00%">
                  <c:v>4.3315955259928556</c:v>
                </c:pt>
                <c:pt idx="21" formatCode="0.00%">
                  <c:v>4.2794800152881303</c:v>
                </c:pt>
                <c:pt idx="22" formatCode="0.00%">
                  <c:v>4.4140834303790557</c:v>
                </c:pt>
                <c:pt idx="23" formatCode="0.00%">
                  <c:v>4.5026202725688247</c:v>
                </c:pt>
                <c:pt idx="24" formatCode="0.00%">
                  <c:v>4.692882597150553</c:v>
                </c:pt>
                <c:pt idx="25" formatCode="0.00%">
                  <c:v>4.7743928361449051</c:v>
                </c:pt>
                <c:pt idx="26" formatCode="0.00%">
                  <c:v>4.8119732768360777</c:v>
                </c:pt>
                <c:pt idx="27" formatCode="0.00%">
                  <c:v>4.858113272777854</c:v>
                </c:pt>
                <c:pt idx="28" formatCode="0.00%">
                  <c:v>4.2560185688182131</c:v>
                </c:pt>
                <c:pt idx="29" formatCode="0.00%">
                  <c:v>4.6094245903232078</c:v>
                </c:pt>
                <c:pt idx="30" formatCode="0.00%">
                  <c:v>4.5471952976356631</c:v>
                </c:pt>
                <c:pt idx="31" formatCode="0.00%">
                  <c:v>4.597716354995466</c:v>
                </c:pt>
                <c:pt idx="32" formatCode="0.00%">
                  <c:v>4.609234473693113</c:v>
                </c:pt>
                <c:pt idx="33" formatCode="0.00%">
                  <c:v>4.6332730598575145</c:v>
                </c:pt>
                <c:pt idx="34" formatCode="0.00%">
                  <c:v>4.8758108584984132</c:v>
                </c:pt>
                <c:pt idx="35" formatCode="0.00%">
                  <c:v>4.9598230608862997</c:v>
                </c:pt>
                <c:pt idx="36" formatCode="0.00%">
                  <c:v>5.1976842144482003</c:v>
                </c:pt>
                <c:pt idx="37" formatCode="0.00%">
                  <c:v>5.1283284862178657</c:v>
                </c:pt>
                <c:pt idx="38" formatCode="0.00%">
                  <c:v>4.8911287765167621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97D-3E4F-BF0A-2C07A6F70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00045840"/>
        <c:axId val="1916943952"/>
      </c:lineChart>
      <c:catAx>
        <c:axId val="200004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6943952"/>
        <c:crosses val="autoZero"/>
        <c:auto val="1"/>
        <c:lblAlgn val="ctr"/>
        <c:lblOffset val="100"/>
        <c:noMultiLvlLbl val="0"/>
      </c:catAx>
      <c:valAx>
        <c:axId val="191694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0045840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Big Seven Financial Institutions Financial Net Worth,</a:t>
            </a:r>
            <a:r>
              <a:rPr lang="en-US" sz="1800" b="1" baseline="0">
                <a:solidFill>
                  <a:schemeClr val="tx1"/>
                </a:solidFill>
              </a:rPr>
              <a:t> % to GDP</a:t>
            </a:r>
            <a:endParaRPr lang="en-US" sz="18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'Big Seven'!$A$95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'Big Seven'!$B$94:$AO$94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Seven'!$B$95:$AO$95</c:f>
              <c:numCache>
                <c:formatCode>0.00%</c:formatCode>
                <c:ptCount val="40"/>
                <c:pt idx="0">
                  <c:v>3.9199120571138613E-2</c:v>
                </c:pt>
                <c:pt idx="1">
                  <c:v>2.6768280552608825E-2</c:v>
                </c:pt>
                <c:pt idx="2">
                  <c:v>2.4984239431447453E-2</c:v>
                </c:pt>
                <c:pt idx="3">
                  <c:v>8.4385515168259317E-3</c:v>
                </c:pt>
                <c:pt idx="4">
                  <c:v>1.7259946096878309E-2</c:v>
                </c:pt>
                <c:pt idx="5">
                  <c:v>-2.3083766230773684E-3</c:v>
                </c:pt>
                <c:pt idx="6">
                  <c:v>-1.128431280067943E-2</c:v>
                </c:pt>
                <c:pt idx="7">
                  <c:v>2.9930691048414282E-3</c:v>
                </c:pt>
                <c:pt idx="8">
                  <c:v>-1.0919636592658932E-3</c:v>
                </c:pt>
                <c:pt idx="9">
                  <c:v>-5.1680557574296238E-3</c:v>
                </c:pt>
                <c:pt idx="10">
                  <c:v>6.2685042875862962E-3</c:v>
                </c:pt>
                <c:pt idx="11">
                  <c:v>-2.104762664114368E-2</c:v>
                </c:pt>
                <c:pt idx="12">
                  <c:v>-4.1161579601516785E-2</c:v>
                </c:pt>
                <c:pt idx="13">
                  <c:v>-4.4019013323352674E-2</c:v>
                </c:pt>
                <c:pt idx="14">
                  <c:v>-5.3318425076610332E-2</c:v>
                </c:pt>
                <c:pt idx="15">
                  <c:v>-9.8379659020256138E-2</c:v>
                </c:pt>
                <c:pt idx="16">
                  <c:v>-0.17244146688232886</c:v>
                </c:pt>
                <c:pt idx="17">
                  <c:v>-0.24860796546520891</c:v>
                </c:pt>
                <c:pt idx="18">
                  <c:v>-0.24502480851152564</c:v>
                </c:pt>
                <c:pt idx="19">
                  <c:v>-0.24965542347971548</c:v>
                </c:pt>
                <c:pt idx="20">
                  <c:v>-0.26495799107833484</c:v>
                </c:pt>
                <c:pt idx="21">
                  <c:v>-0.23291811183367095</c:v>
                </c:pt>
                <c:pt idx="22">
                  <c:v>-0.17304989622744849</c:v>
                </c:pt>
                <c:pt idx="23">
                  <c:v>-0.21150985936241895</c:v>
                </c:pt>
                <c:pt idx="24">
                  <c:v>-0.22381704851834794</c:v>
                </c:pt>
                <c:pt idx="25">
                  <c:v>-0.20934915960304767</c:v>
                </c:pt>
                <c:pt idx="26">
                  <c:v>-0.23621703661681615</c:v>
                </c:pt>
                <c:pt idx="27">
                  <c:v>-0.13510171009129657</c:v>
                </c:pt>
                <c:pt idx="28">
                  <c:v>-2.7011159296519871E-2</c:v>
                </c:pt>
                <c:pt idx="29">
                  <c:v>-3.9340067533014E-2</c:v>
                </c:pt>
                <c:pt idx="30">
                  <c:v>-7.3138887191693591E-2</c:v>
                </c:pt>
                <c:pt idx="31">
                  <c:v>-4.1017444849253515E-2</c:v>
                </c:pt>
                <c:pt idx="32">
                  <c:v>-4.7800374476593355E-2</c:v>
                </c:pt>
                <c:pt idx="33">
                  <c:v>-0.14366354182491925</c:v>
                </c:pt>
                <c:pt idx="34">
                  <c:v>-0.15256434248286954</c:v>
                </c:pt>
                <c:pt idx="35">
                  <c:v>-0.15525223870769445</c:v>
                </c:pt>
                <c:pt idx="36">
                  <c:v>-0.18177616884851755</c:v>
                </c:pt>
                <c:pt idx="37">
                  <c:v>-0.21516050698279621</c:v>
                </c:pt>
                <c:pt idx="38">
                  <c:v>-0.18472386079824243</c:v>
                </c:pt>
                <c:pt idx="39">
                  <c:v>-0.21210876575647397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E3-6041-BC44-4FD955F66514}"/>
            </c:ext>
          </c:extLst>
        </c:ser>
        <c:ser>
          <c:idx val="1"/>
          <c:order val="1"/>
          <c:tx>
            <c:strRef>
              <c:f>'Big Seven'!$A$96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'Big Seven'!$B$94:$AO$94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Seven'!$B$96:$AO$96</c:f>
              <c:numCache>
                <c:formatCode>General</c:formatCode>
                <c:ptCount val="40"/>
                <c:pt idx="20" formatCode="0.00%">
                  <c:v>-0.11275203708511627</c:v>
                </c:pt>
                <c:pt idx="21" formatCode="0.00%">
                  <c:v>-0.10810806199105016</c:v>
                </c:pt>
                <c:pt idx="22" formatCode="0.00%">
                  <c:v>-0.10437543554483941</c:v>
                </c:pt>
                <c:pt idx="23" formatCode="0.00%">
                  <c:v>-9.7994239299726171E-2</c:v>
                </c:pt>
                <c:pt idx="24" formatCode="0.00%">
                  <c:v>-8.8201604356537899E-2</c:v>
                </c:pt>
                <c:pt idx="25" formatCode="0.00%">
                  <c:v>-8.0776874623232686E-2</c:v>
                </c:pt>
                <c:pt idx="26" formatCode="0.00%">
                  <c:v>-7.3090635989415453E-2</c:v>
                </c:pt>
                <c:pt idx="27" formatCode="0.00%">
                  <c:v>-6.2946006035714319E-2</c:v>
                </c:pt>
                <c:pt idx="28" formatCode="0.00%">
                  <c:v>-5.6449836390968233E-2</c:v>
                </c:pt>
                <c:pt idx="29" formatCode="0.00%">
                  <c:v>-5.4810942930875406E-2</c:v>
                </c:pt>
                <c:pt idx="30" formatCode="0.00%">
                  <c:v>-4.9133197088561342E-2</c:v>
                </c:pt>
                <c:pt idx="31" formatCode="0.00%">
                  <c:v>-4.3988306596586479E-2</c:v>
                </c:pt>
                <c:pt idx="32" formatCode="0.00%">
                  <c:v>-4.2243460406067523E-2</c:v>
                </c:pt>
                <c:pt idx="33" formatCode="0.00%">
                  <c:v>-4.0671279229132384E-2</c:v>
                </c:pt>
                <c:pt idx="34" formatCode="0.00%">
                  <c:v>-3.9863308187710444E-2</c:v>
                </c:pt>
                <c:pt idx="35" formatCode="0.00%">
                  <c:v>-3.9500963004427625E-2</c:v>
                </c:pt>
                <c:pt idx="36" formatCode="0.00%">
                  <c:v>-3.8811977305242884E-2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E3-6041-BC44-4FD955F66514}"/>
            </c:ext>
          </c:extLst>
        </c:ser>
        <c:ser>
          <c:idx val="2"/>
          <c:order val="2"/>
          <c:tx>
            <c:strRef>
              <c:f>'Big Seven'!$A$97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'Big Seven'!$B$94:$AO$94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Seven'!$B$97:$AO$97</c:f>
              <c:numCache>
                <c:formatCode>General</c:formatCode>
                <c:ptCount val="40"/>
                <c:pt idx="14" formatCode="0.00%">
                  <c:v>-5.8299313717540713E-2</c:v>
                </c:pt>
                <c:pt idx="15" formatCode="0.00%">
                  <c:v>-2.8343241841000122E-4</c:v>
                </c:pt>
                <c:pt idx="16" formatCode="0.00%">
                  <c:v>3.9350323517760799E-2</c:v>
                </c:pt>
                <c:pt idx="17" formatCode="0.00%">
                  <c:v>3.4503361345019634E-2</c:v>
                </c:pt>
                <c:pt idx="18" formatCode="0.00%">
                  <c:v>3.0980328936538015E-2</c:v>
                </c:pt>
                <c:pt idx="19" formatCode="0.00%">
                  <c:v>1.9250197920992029E-2</c:v>
                </c:pt>
                <c:pt idx="20" formatCode="0.00%">
                  <c:v>3.7253230454940223E-2</c:v>
                </c:pt>
                <c:pt idx="21" formatCode="0.00%">
                  <c:v>-2.9278878787009077E-3</c:v>
                </c:pt>
                <c:pt idx="22" formatCode="0.00%">
                  <c:v>1.062780361180149E-2</c:v>
                </c:pt>
                <c:pt idx="23" formatCode="0.00%">
                  <c:v>5.6866434213223016E-3</c:v>
                </c:pt>
                <c:pt idx="24" formatCode="0.00%">
                  <c:v>-2.8794234703494404E-2</c:v>
                </c:pt>
                <c:pt idx="25" formatCode="0.00%">
                  <c:v>-4.4645173894860335E-2</c:v>
                </c:pt>
                <c:pt idx="26" formatCode="0.00%">
                  <c:v>2.1453474104240478E-2</c:v>
                </c:pt>
                <c:pt idx="27" formatCode="0.00%">
                  <c:v>1.1796575511738183E-2</c:v>
                </c:pt>
                <c:pt idx="28" formatCode="0.00%">
                  <c:v>-1.1740379635183373E-2</c:v>
                </c:pt>
                <c:pt idx="29" formatCode="0.00%">
                  <c:v>6.5830100449232987E-2</c:v>
                </c:pt>
                <c:pt idx="30" formatCode="0.00%">
                  <c:v>4.8035000826414986E-2</c:v>
                </c:pt>
                <c:pt idx="31" formatCode="0.00%">
                  <c:v>0.10233624367506877</c:v>
                </c:pt>
                <c:pt idx="32" formatCode="0.00%">
                  <c:v>0.13590872099648266</c:v>
                </c:pt>
                <c:pt idx="33" formatCode="0.00%">
                  <c:v>0.13474957847717572</c:v>
                </c:pt>
                <c:pt idx="34" formatCode="0.00%">
                  <c:v>0.1632159362115484</c:v>
                </c:pt>
                <c:pt idx="35" formatCode="0.00%">
                  <c:v>0.22303734096213201</c:v>
                </c:pt>
                <c:pt idx="36" formatCode="0.00%">
                  <c:v>0.20087519629829487</c:v>
                </c:pt>
                <c:pt idx="37" formatCode="0.00%">
                  <c:v>0.21929558140088723</c:v>
                </c:pt>
                <c:pt idx="38" formatCode="0.00%">
                  <c:v>0.26442470600347434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E3-6041-BC44-4FD955F66514}"/>
            </c:ext>
          </c:extLst>
        </c:ser>
        <c:ser>
          <c:idx val="3"/>
          <c:order val="3"/>
          <c:tx>
            <c:strRef>
              <c:f>'Big Seven'!$A$98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'Big Seven'!$B$94:$AO$94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Seven'!$B$98:$AO$98</c:f>
              <c:numCache>
                <c:formatCode>General</c:formatCode>
                <c:ptCount val="40"/>
                <c:pt idx="15" formatCode="0.00%">
                  <c:v>-1.4837781735034916E-2</c:v>
                </c:pt>
                <c:pt idx="16" formatCode="0.00%">
                  <c:v>-5.4506912729710422E-3</c:v>
                </c:pt>
                <c:pt idx="17" formatCode="0.00%">
                  <c:v>-2.5157152673504157E-2</c:v>
                </c:pt>
                <c:pt idx="18" formatCode="0.00%">
                  <c:v>-2.0505148244634785E-2</c:v>
                </c:pt>
                <c:pt idx="19" formatCode="0.00%">
                  <c:v>-1.701223682104569E-2</c:v>
                </c:pt>
                <c:pt idx="20" formatCode="0.00%">
                  <c:v>-9.5121362668558973E-2</c:v>
                </c:pt>
                <c:pt idx="21" formatCode="0.00%">
                  <c:v>-8.3544268907254526E-2</c:v>
                </c:pt>
                <c:pt idx="22" formatCode="0.00%">
                  <c:v>-7.1414326377431614E-2</c:v>
                </c:pt>
                <c:pt idx="23" formatCode="0.00%">
                  <c:v>-8.1891251888770888E-2</c:v>
                </c:pt>
                <c:pt idx="24" formatCode="0.00%">
                  <c:v>-4.9493292408647527E-2</c:v>
                </c:pt>
                <c:pt idx="25" formatCode="0.00%">
                  <c:v>-1.5892454587391747E-2</c:v>
                </c:pt>
                <c:pt idx="26" formatCode="0.00%">
                  <c:v>-5.8245335118400021E-2</c:v>
                </c:pt>
                <c:pt idx="27" formatCode="0.00%">
                  <c:v>-7.8508511579173934E-2</c:v>
                </c:pt>
                <c:pt idx="28" formatCode="0.00%">
                  <c:v>2.9123306307222485E-2</c:v>
                </c:pt>
                <c:pt idx="29" formatCode="0.00%">
                  <c:v>4.6664984165492029E-3</c:v>
                </c:pt>
                <c:pt idx="30" formatCode="0.00%">
                  <c:v>6.2174814262757394E-2</c:v>
                </c:pt>
                <c:pt idx="31" formatCode="0.00%">
                  <c:v>8.5920492015857164E-2</c:v>
                </c:pt>
                <c:pt idx="32" formatCode="0.00%">
                  <c:v>0.11192406996618054</c:v>
                </c:pt>
                <c:pt idx="33" formatCode="0.00%">
                  <c:v>8.13897945527291E-2</c:v>
                </c:pt>
                <c:pt idx="34" formatCode="0.00%">
                  <c:v>0.11704283492537382</c:v>
                </c:pt>
                <c:pt idx="35" formatCode="0.00%">
                  <c:v>6.089052433049158E-2</c:v>
                </c:pt>
                <c:pt idx="36" formatCode="0.00%">
                  <c:v>7.3770137243363898E-2</c:v>
                </c:pt>
                <c:pt idx="37" formatCode="0.00%">
                  <c:v>2.3795792667043791E-2</c:v>
                </c:pt>
                <c:pt idx="38" formatCode="0.00%">
                  <c:v>1.757580650466295E-2</c:v>
                </c:pt>
                <c:pt idx="39" formatCode="0.00%">
                  <c:v>6.6719938519042898E-2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0E3-6041-BC44-4FD955F66514}"/>
            </c:ext>
          </c:extLst>
        </c:ser>
        <c:ser>
          <c:idx val="4"/>
          <c:order val="4"/>
          <c:tx>
            <c:strRef>
              <c:f>'Big Seven'!$A$99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'Big Seven'!$B$94:$AO$94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Seven'!$B$99:$AO$99</c:f>
              <c:numCache>
                <c:formatCode>General</c:formatCode>
                <c:ptCount val="40"/>
                <c:pt idx="15" formatCode="0.00%">
                  <c:v>-4.5361927230870958E-2</c:v>
                </c:pt>
                <c:pt idx="16" formatCode="0.00%">
                  <c:v>1.8834743238413054E-2</c:v>
                </c:pt>
                <c:pt idx="17" formatCode="0.00%">
                  <c:v>-1.1725422007478059E-3</c:v>
                </c:pt>
                <c:pt idx="18" formatCode="0.00%">
                  <c:v>7.2283960611725373E-2</c:v>
                </c:pt>
                <c:pt idx="19" formatCode="0.00%">
                  <c:v>0.13570972048630869</c:v>
                </c:pt>
                <c:pt idx="20" formatCode="0.00%">
                  <c:v>0.12663031037500838</c:v>
                </c:pt>
                <c:pt idx="21" formatCode="0.00%">
                  <c:v>7.7313013472482428E-2</c:v>
                </c:pt>
                <c:pt idx="22" formatCode="0.00%">
                  <c:v>1.9225220478466643E-2</c:v>
                </c:pt>
                <c:pt idx="23" formatCode="0.00%">
                  <c:v>3.0993502051988031E-3</c:v>
                </c:pt>
                <c:pt idx="24" formatCode="0.00%">
                  <c:v>3.2403142462999135E-2</c:v>
                </c:pt>
                <c:pt idx="25" formatCode="0.00%">
                  <c:v>-1.7793654555919858E-3</c:v>
                </c:pt>
                <c:pt idx="26" formatCode="0.00%">
                  <c:v>-3.334808203877504E-2</c:v>
                </c:pt>
                <c:pt idx="27" formatCode="0.00%">
                  <c:v>4.8107807036545047E-2</c:v>
                </c:pt>
                <c:pt idx="28" formatCode="0.00%">
                  <c:v>2.4735438178108637E-2</c:v>
                </c:pt>
                <c:pt idx="29" formatCode="0.00%">
                  <c:v>3.9967432422276516E-2</c:v>
                </c:pt>
                <c:pt idx="30" formatCode="0.00%">
                  <c:v>7.3116068211840357E-2</c:v>
                </c:pt>
                <c:pt idx="31" formatCode="0.00%">
                  <c:v>0.12612417932481268</c:v>
                </c:pt>
                <c:pt idx="32" formatCode="0.00%">
                  <c:v>0.11484366780484478</c:v>
                </c:pt>
                <c:pt idx="33" formatCode="0.00%">
                  <c:v>0.15786799388746697</c:v>
                </c:pt>
                <c:pt idx="34" formatCode="0.00%">
                  <c:v>0.21948792602917688</c:v>
                </c:pt>
                <c:pt idx="35" formatCode="0.00%">
                  <c:v>0.20108274300396101</c:v>
                </c:pt>
                <c:pt idx="36" formatCode="0.00%">
                  <c:v>0.13964687934670472</c:v>
                </c:pt>
                <c:pt idx="37" formatCode="0.00%">
                  <c:v>0.11054496781128531</c:v>
                </c:pt>
                <c:pt idx="38" formatCode="0.00%">
                  <c:v>0.17186967864100122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0E3-6041-BC44-4FD955F66514}"/>
            </c:ext>
          </c:extLst>
        </c:ser>
        <c:ser>
          <c:idx val="5"/>
          <c:order val="5"/>
          <c:tx>
            <c:strRef>
              <c:f>'Big Seven'!$A$100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'Big Seven'!$B$94:$AO$94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Seven'!$B$100:$AO$100</c:f>
              <c:numCache>
                <c:formatCode>General</c:formatCode>
                <c:ptCount val="40"/>
                <c:pt idx="31" formatCode="0.00%">
                  <c:v>0.10867086930817249</c:v>
                </c:pt>
                <c:pt idx="32" formatCode="0.00%">
                  <c:v>0.12044248503974525</c:v>
                </c:pt>
                <c:pt idx="33" formatCode="0.00%">
                  <c:v>0.12450730055363979</c:v>
                </c:pt>
                <c:pt idx="34" formatCode="0.00%">
                  <c:v>0.13793756280816374</c:v>
                </c:pt>
                <c:pt idx="35" formatCode="0.00%">
                  <c:v>0.13073027335872897</c:v>
                </c:pt>
                <c:pt idx="36" formatCode="0.00%">
                  <c:v>0.1448003994568906</c:v>
                </c:pt>
                <c:pt idx="37" formatCode="0.00%">
                  <c:v>0.15673173705775204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0E3-6041-BC44-4FD955F66514}"/>
            </c:ext>
          </c:extLst>
        </c:ser>
        <c:ser>
          <c:idx val="6"/>
          <c:order val="6"/>
          <c:tx>
            <c:strRef>
              <c:f>'Big Seven'!$A$101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'Big Seven'!$B$94:$AO$94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Seven'!$B$101:$AO$101</c:f>
              <c:numCache>
                <c:formatCode>General</c:formatCode>
                <c:ptCount val="40"/>
                <c:pt idx="15" formatCode="0.00%">
                  <c:v>4.243536544402815E-2</c:v>
                </c:pt>
                <c:pt idx="16" formatCode="0.00%">
                  <c:v>7.9386358825576764E-2</c:v>
                </c:pt>
                <c:pt idx="17" formatCode="0.00%">
                  <c:v>4.5897721841644312E-2</c:v>
                </c:pt>
                <c:pt idx="18" formatCode="0.00%">
                  <c:v>-0.15398453796948708</c:v>
                </c:pt>
                <c:pt idx="19" formatCode="0.00%">
                  <c:v>-0.1415475147322045</c:v>
                </c:pt>
                <c:pt idx="20" formatCode="0.00%">
                  <c:v>-0.1162536443148694</c:v>
                </c:pt>
                <c:pt idx="21" formatCode="0.00%">
                  <c:v>-0.14413016751046381</c:v>
                </c:pt>
                <c:pt idx="22" formatCode="0.00%">
                  <c:v>-0.10355531964220344</c:v>
                </c:pt>
                <c:pt idx="23" formatCode="0.00%">
                  <c:v>-8.1514457907226223E-2</c:v>
                </c:pt>
                <c:pt idx="24" formatCode="0.00%">
                  <c:v>-4.7183257368798692E-2</c:v>
                </c:pt>
                <c:pt idx="25" formatCode="0.00%">
                  <c:v>2.3605143744440227E-2</c:v>
                </c:pt>
                <c:pt idx="26" formatCode="0.00%">
                  <c:v>3.7253709057180728E-2</c:v>
                </c:pt>
                <c:pt idx="27" formatCode="0.00%">
                  <c:v>7.1740146229867463E-2</c:v>
                </c:pt>
                <c:pt idx="28" formatCode="0.00%">
                  <c:v>0.11334222266120086</c:v>
                </c:pt>
                <c:pt idx="29" formatCode="0.00%">
                  <c:v>-2.1150441522550523E-2</c:v>
                </c:pt>
                <c:pt idx="30" formatCode="0.00%">
                  <c:v>8.5107147555291363E-2</c:v>
                </c:pt>
                <c:pt idx="31" formatCode="0.00%">
                  <c:v>8.9543215363759643E-2</c:v>
                </c:pt>
                <c:pt idx="32" formatCode="0.00%">
                  <c:v>-5.0186542820275903E-2</c:v>
                </c:pt>
                <c:pt idx="33" formatCode="0.00%">
                  <c:v>9.4134017236893186E-3</c:v>
                </c:pt>
                <c:pt idx="34" formatCode="0.00%">
                  <c:v>-4.2108763355114931E-2</c:v>
                </c:pt>
                <c:pt idx="35" formatCode="0.00%">
                  <c:v>-9.0925322071951697E-2</c:v>
                </c:pt>
                <c:pt idx="36" formatCode="0.00%">
                  <c:v>9.2206061032582554E-2</c:v>
                </c:pt>
                <c:pt idx="37" formatCode="0.00%">
                  <c:v>3.3509386848891154E-2</c:v>
                </c:pt>
                <c:pt idx="38" formatCode="0.00%">
                  <c:v>-8.8763533528826599E-2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0E3-6041-BC44-4FD955F665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9114816"/>
        <c:axId val="1582686368"/>
      </c:lineChart>
      <c:catAx>
        <c:axId val="192911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2686368"/>
        <c:crosses val="autoZero"/>
        <c:auto val="1"/>
        <c:lblAlgn val="ctr"/>
        <c:lblOffset val="100"/>
        <c:noMultiLvlLbl val="0"/>
      </c:catAx>
      <c:valAx>
        <c:axId val="158268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9114816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Big</a:t>
            </a:r>
            <a:r>
              <a:rPr lang="en-US" sz="1800" b="1" baseline="0">
                <a:solidFill>
                  <a:schemeClr val="tx1"/>
                </a:solidFill>
              </a:rPr>
              <a:t> Seven All Sectors Net Worth, % to GDP</a:t>
            </a:r>
            <a:endParaRPr lang="en-US" sz="18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'Big Seven'!$A$105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'Big Seven'!$B$104:$AN$104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Seven'!$B$105:$AN$105</c:f>
              <c:numCache>
                <c:formatCode>0.00%</c:formatCode>
                <c:ptCount val="39"/>
                <c:pt idx="0">
                  <c:v>4.1823148983886584</c:v>
                </c:pt>
                <c:pt idx="1">
                  <c:v>4.1437177935306124</c:v>
                </c:pt>
                <c:pt idx="2">
                  <c:v>4.1616253781639276</c:v>
                </c:pt>
                <c:pt idx="3">
                  <c:v>3.9724917419640309</c:v>
                </c:pt>
                <c:pt idx="4">
                  <c:v>3.8910505065615486</c:v>
                </c:pt>
                <c:pt idx="5">
                  <c:v>3.8112431954053725</c:v>
                </c:pt>
                <c:pt idx="6">
                  <c:v>3.8589225073106319</c:v>
                </c:pt>
                <c:pt idx="7">
                  <c:v>3.9088458868058837</c:v>
                </c:pt>
                <c:pt idx="8">
                  <c:v>3.9197152720990869</c:v>
                </c:pt>
                <c:pt idx="9">
                  <c:v>3.8329751594411494</c:v>
                </c:pt>
                <c:pt idx="10">
                  <c:v>3.7683277867635283</c:v>
                </c:pt>
                <c:pt idx="11">
                  <c:v>3.6597749089049607</c:v>
                </c:pt>
                <c:pt idx="12">
                  <c:v>3.4882832581428413</c:v>
                </c:pt>
                <c:pt idx="13">
                  <c:v>3.4594529258988658</c:v>
                </c:pt>
                <c:pt idx="14">
                  <c:v>3.4085666487860902</c:v>
                </c:pt>
                <c:pt idx="15">
                  <c:v>3.3618016296344777</c:v>
                </c:pt>
                <c:pt idx="16">
                  <c:v>3.3015725514862777</c:v>
                </c:pt>
                <c:pt idx="17">
                  <c:v>3.2581964809777335</c:v>
                </c:pt>
                <c:pt idx="18">
                  <c:v>3.2825046561129949</c:v>
                </c:pt>
                <c:pt idx="19">
                  <c:v>3.2088414067485704</c:v>
                </c:pt>
                <c:pt idx="20">
                  <c:v>3.4324224913985542</c:v>
                </c:pt>
                <c:pt idx="21">
                  <c:v>3.657324041171738</c:v>
                </c:pt>
                <c:pt idx="22">
                  <c:v>3.8603219993968776</c:v>
                </c:pt>
                <c:pt idx="23">
                  <c:v>3.8526579024398675</c:v>
                </c:pt>
                <c:pt idx="24">
                  <c:v>4.0777570815795015</c:v>
                </c:pt>
                <c:pt idx="25">
                  <c:v>4.3155006923948251</c:v>
                </c:pt>
                <c:pt idx="26">
                  <c:v>4.3584996868170514</c:v>
                </c:pt>
                <c:pt idx="27">
                  <c:v>4.3276551945562716</c:v>
                </c:pt>
                <c:pt idx="28">
                  <c:v>4.0660615265096585</c:v>
                </c:pt>
                <c:pt idx="29">
                  <c:v>3.9314813073048365</c:v>
                </c:pt>
                <c:pt idx="30">
                  <c:v>3.7023990445070494</c:v>
                </c:pt>
                <c:pt idx="31">
                  <c:v>3.6473795023246458</c:v>
                </c:pt>
                <c:pt idx="32">
                  <c:v>3.6463041597747043</c:v>
                </c:pt>
                <c:pt idx="33">
                  <c:v>3.6171099533210005</c:v>
                </c:pt>
                <c:pt idx="34">
                  <c:v>3.6276528615360037</c:v>
                </c:pt>
                <c:pt idx="35">
                  <c:v>3.6502995917650671</c:v>
                </c:pt>
                <c:pt idx="36">
                  <c:v>3.6964834624632648</c:v>
                </c:pt>
                <c:pt idx="37">
                  <c:v>3.7514070616924702</c:v>
                </c:pt>
                <c:pt idx="38">
                  <c:v>3.7319043060806019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F3-8F40-8BEE-FEA03E368D56}"/>
            </c:ext>
          </c:extLst>
        </c:ser>
        <c:ser>
          <c:idx val="1"/>
          <c:order val="1"/>
          <c:tx>
            <c:strRef>
              <c:f>'Big Seven'!$A$106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'Big Seven'!$B$104:$AN$104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Seven'!$B$106:$AN$106</c:f>
              <c:numCache>
                <c:formatCode>General</c:formatCode>
                <c:ptCount val="39"/>
                <c:pt idx="20" formatCode="0.00%">
                  <c:v>3.7923984266346729</c:v>
                </c:pt>
                <c:pt idx="21" formatCode="0.00%">
                  <c:v>4.0020001896375197</c:v>
                </c:pt>
                <c:pt idx="22" formatCode="0.00%">
                  <c:v>4.473982960001015</c:v>
                </c:pt>
                <c:pt idx="23" formatCode="0.00%">
                  <c:v>4.7126727965352169</c:v>
                </c:pt>
                <c:pt idx="24" formatCode="0.00%">
                  <c:v>4.8758801756452277</c:v>
                </c:pt>
                <c:pt idx="25" formatCode="0.00%">
                  <c:v>4.9781035411278127</c:v>
                </c:pt>
                <c:pt idx="26" formatCode="0.00%">
                  <c:v>5.1207028493331661</c:v>
                </c:pt>
                <c:pt idx="27" formatCode="0.00%">
                  <c:v>5.1923433230932536</c:v>
                </c:pt>
                <c:pt idx="28" formatCode="0.00%">
                  <c:v>5.0978565041513626</c:v>
                </c:pt>
                <c:pt idx="29" formatCode="0.00%">
                  <c:v>5.4224030804171495</c:v>
                </c:pt>
                <c:pt idx="30" formatCode="0.00%">
                  <c:v>5.5716021168503875</c:v>
                </c:pt>
                <c:pt idx="31" formatCode="0.00%">
                  <c:v>5.6269624219974093</c:v>
                </c:pt>
                <c:pt idx="32" formatCode="0.00%">
                  <c:v>5.642669735207769</c:v>
                </c:pt>
                <c:pt idx="33" formatCode="0.00%">
                  <c:v>5.7873319332697211</c:v>
                </c:pt>
                <c:pt idx="34" formatCode="0.00%">
                  <c:v>5.6692330781470712</c:v>
                </c:pt>
                <c:pt idx="35" formatCode="0.00%">
                  <c:v>5.7734278558706658</c:v>
                </c:pt>
                <c:pt idx="36" formatCode="0.00%">
                  <c:v>5.9111453616839311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F3-8F40-8BEE-FEA03E368D56}"/>
            </c:ext>
          </c:extLst>
        </c:ser>
        <c:ser>
          <c:idx val="2"/>
          <c:order val="2"/>
          <c:tx>
            <c:strRef>
              <c:f>'Big Seven'!$A$107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'Big Seven'!$B$104:$AN$104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Seven'!$B$107:$AN$107</c:f>
              <c:numCache>
                <c:formatCode>General</c:formatCode>
                <c:ptCount val="39"/>
                <c:pt idx="14" formatCode="0.00%">
                  <c:v>7.2244929534109783</c:v>
                </c:pt>
                <c:pt idx="15" formatCode="0.00%">
                  <c:v>7.022397140641278</c:v>
                </c:pt>
                <c:pt idx="16" formatCode="0.00%">
                  <c:v>6.9717215942342659</c:v>
                </c:pt>
                <c:pt idx="17" formatCode="0.00%">
                  <c:v>6.8591142211280118</c:v>
                </c:pt>
                <c:pt idx="18" formatCode="0.00%">
                  <c:v>6.6784441599926039</c:v>
                </c:pt>
                <c:pt idx="19" formatCode="0.00%">
                  <c:v>6.5507851603708485</c:v>
                </c:pt>
                <c:pt idx="20" formatCode="0.00%">
                  <c:v>6.4399427764255579</c:v>
                </c:pt>
                <c:pt idx="21" formatCode="0.00%">
                  <c:v>6.3684618693893942</c:v>
                </c:pt>
                <c:pt idx="22" formatCode="0.00%">
                  <c:v>6.2846349379111306</c:v>
                </c:pt>
                <c:pt idx="23" formatCode="0.00%">
                  <c:v>6.146535501406964</c:v>
                </c:pt>
                <c:pt idx="24" formatCode="0.00%">
                  <c:v>6.0566321678944508</c:v>
                </c:pt>
                <c:pt idx="25" formatCode="0.00%">
                  <c:v>6.0089757786576232</c:v>
                </c:pt>
                <c:pt idx="26" formatCode="0.00%">
                  <c:v>6.1554237143697135</c:v>
                </c:pt>
                <c:pt idx="27" formatCode="0.00%">
                  <c:v>6.2868165966444254</c:v>
                </c:pt>
                <c:pt idx="28" formatCode="0.00%">
                  <c:v>6.4308253044799688</c:v>
                </c:pt>
                <c:pt idx="29" formatCode="0.00%">
                  <c:v>6.6420172788206768</c:v>
                </c:pt>
                <c:pt idx="30" formatCode="0.00%">
                  <c:v>6.4169077127209357</c:v>
                </c:pt>
                <c:pt idx="31" formatCode="0.00%">
                  <c:v>6.4809603415488342</c:v>
                </c:pt>
                <c:pt idx="32" formatCode="0.00%">
                  <c:v>6.4310536345364806</c:v>
                </c:pt>
                <c:pt idx="33" formatCode="0.00%">
                  <c:v>6.3964647729341415</c:v>
                </c:pt>
                <c:pt idx="34" formatCode="0.00%">
                  <c:v>6.3712237540344709</c:v>
                </c:pt>
                <c:pt idx="35" formatCode="0.00%">
                  <c:v>6.2073358804486931</c:v>
                </c:pt>
                <c:pt idx="36" formatCode="0.00%">
                  <c:v>6.202668349712531</c:v>
                </c:pt>
                <c:pt idx="37" formatCode="0.00%">
                  <c:v>6.164915542675633</c:v>
                </c:pt>
                <c:pt idx="38" formatCode="0.00%">
                  <c:v>6.3566336174871543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F3-8F40-8BEE-FEA03E368D56}"/>
            </c:ext>
          </c:extLst>
        </c:ser>
        <c:ser>
          <c:idx val="3"/>
          <c:order val="3"/>
          <c:tx>
            <c:strRef>
              <c:f>'Big Seven'!$A$108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'Big Seven'!$B$104:$AN$104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Seven'!$B$108:$AN$108</c:f>
              <c:numCache>
                <c:formatCode>General</c:formatCode>
                <c:ptCount val="39"/>
                <c:pt idx="15" formatCode="0.00%">
                  <c:v>3.2809484420935062</c:v>
                </c:pt>
                <c:pt idx="16" formatCode="0.00%">
                  <c:v>3.2813753760306748</c:v>
                </c:pt>
                <c:pt idx="17" formatCode="0.00%">
                  <c:v>3.2670440027485812</c:v>
                </c:pt>
                <c:pt idx="18" formatCode="0.00%">
                  <c:v>3.2173640987470535</c:v>
                </c:pt>
                <c:pt idx="19" formatCode="0.00%">
                  <c:v>4.3769634447403005</c:v>
                </c:pt>
                <c:pt idx="20" formatCode="0.00%">
                  <c:v>4.3655585521646563</c:v>
                </c:pt>
                <c:pt idx="21" formatCode="0.00%">
                  <c:v>4.3623251455110923</c:v>
                </c:pt>
                <c:pt idx="22" formatCode="0.00%">
                  <c:v>4.2902351469441777</c:v>
                </c:pt>
                <c:pt idx="23" formatCode="0.00%">
                  <c:v>4.303309352517986</c:v>
                </c:pt>
                <c:pt idx="24" formatCode="0.00%">
                  <c:v>4.3190176311309854</c:v>
                </c:pt>
                <c:pt idx="25" formatCode="0.00%">
                  <c:v>4.4355985238182276</c:v>
                </c:pt>
                <c:pt idx="26" formatCode="0.00%">
                  <c:v>4.230052296878922</c:v>
                </c:pt>
                <c:pt idx="27" formatCode="0.00%">
                  <c:v>4.2499085697439556</c:v>
                </c:pt>
                <c:pt idx="28" formatCode="0.00%">
                  <c:v>4.4427838719009225</c:v>
                </c:pt>
                <c:pt idx="29" formatCode="0.00%">
                  <c:v>4.7213114553906514</c:v>
                </c:pt>
                <c:pt idx="30" formatCode="0.00%">
                  <c:v>4.5987470014206862</c:v>
                </c:pt>
                <c:pt idx="31" formatCode="0.00%">
                  <c:v>4.5822044385165421</c:v>
                </c:pt>
                <c:pt idx="32" formatCode="0.00%">
                  <c:v>4.7038303211025854</c:v>
                </c:pt>
                <c:pt idx="33" formatCode="0.00%">
                  <c:v>4.7461768725885216</c:v>
                </c:pt>
                <c:pt idx="34" formatCode="0.00%">
                  <c:v>4.8105346291590934</c:v>
                </c:pt>
                <c:pt idx="35" formatCode="0.00%">
                  <c:v>4.8816431571936354</c:v>
                </c:pt>
                <c:pt idx="36" formatCode="0.00%">
                  <c:v>4.9438300917606268</c:v>
                </c:pt>
                <c:pt idx="37" formatCode="0.00%">
                  <c:v>5.0699250769914359</c:v>
                </c:pt>
                <c:pt idx="38" formatCode="0.00%">
                  <c:v>5.3027712244757605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F3-8F40-8BEE-FEA03E368D56}"/>
            </c:ext>
          </c:extLst>
        </c:ser>
        <c:ser>
          <c:idx val="4"/>
          <c:order val="4"/>
          <c:tx>
            <c:strRef>
              <c:f>'Big Seven'!$A$109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'Big Seven'!$B$104:$AN$104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Seven'!$B$109:$AN$109</c:f>
              <c:numCache>
                <c:formatCode>General</c:formatCode>
                <c:ptCount val="39"/>
                <c:pt idx="15" formatCode="0.00%">
                  <c:v>3.7688800542054088</c:v>
                </c:pt>
                <c:pt idx="16" formatCode="0.00%">
                  <c:v>3.7647833512053697</c:v>
                </c:pt>
                <c:pt idx="17" formatCode="0.00%">
                  <c:v>3.7515426162155507</c:v>
                </c:pt>
                <c:pt idx="18" formatCode="0.00%">
                  <c:v>3.7907556778875171</c:v>
                </c:pt>
                <c:pt idx="19" formatCode="0.00%">
                  <c:v>3.939050249971594</c:v>
                </c:pt>
                <c:pt idx="20" formatCode="0.00%">
                  <c:v>4.1505574631387603</c:v>
                </c:pt>
                <c:pt idx="21" formatCode="0.00%">
                  <c:v>4.3254442811547094</c:v>
                </c:pt>
                <c:pt idx="22" formatCode="0.00%">
                  <c:v>4.4865699446765275</c:v>
                </c:pt>
                <c:pt idx="23" formatCode="0.00%">
                  <c:v>4.9304053888997457</c:v>
                </c:pt>
                <c:pt idx="24" formatCode="0.00%">
                  <c:v>5.4054221515583709</c:v>
                </c:pt>
                <c:pt idx="25" formatCode="0.00%">
                  <c:v>6.0014294743732997</c:v>
                </c:pt>
                <c:pt idx="26" formatCode="0.00%">
                  <c:v>6.2855962703761463</c:v>
                </c:pt>
                <c:pt idx="27" formatCode="0.00%">
                  <c:v>6.419997215088034</c:v>
                </c:pt>
                <c:pt idx="28" formatCode="0.00%">
                  <c:v>6.1601412366948143</c:v>
                </c:pt>
                <c:pt idx="29" formatCode="0.00%">
                  <c:v>6.0717704236290313</c:v>
                </c:pt>
                <c:pt idx="30" formatCode="0.00%">
                  <c:v>6.5586785957327569</c:v>
                </c:pt>
                <c:pt idx="31" formatCode="0.00%">
                  <c:v>6.6321131657666745</c:v>
                </c:pt>
                <c:pt idx="32" formatCode="0.00%">
                  <c:v>6.5365900548047398</c:v>
                </c:pt>
                <c:pt idx="33" formatCode="0.00%">
                  <c:v>6.5259877276232556</c:v>
                </c:pt>
                <c:pt idx="34" formatCode="0.00%">
                  <c:v>6.3920911999355079</c:v>
                </c:pt>
                <c:pt idx="35" formatCode="0.00%">
                  <c:v>6.3431244489660621</c:v>
                </c:pt>
                <c:pt idx="36" formatCode="0.00%">
                  <c:v>6.4170520931484729</c:v>
                </c:pt>
                <c:pt idx="37" formatCode="0.00%">
                  <c:v>6.5364580305236526</c:v>
                </c:pt>
                <c:pt idx="38" formatCode="0.00%">
                  <c:v>6.5908534778699579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9F3-8F40-8BEE-FEA03E368D56}"/>
            </c:ext>
          </c:extLst>
        </c:ser>
        <c:ser>
          <c:idx val="5"/>
          <c:order val="5"/>
          <c:tx>
            <c:strRef>
              <c:f>'Big Seven'!$A$110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'Big Seven'!$B$104:$AN$104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Seven'!$B$110:$AN$110</c:f>
              <c:numCache>
                <c:formatCode>General</c:formatCode>
                <c:ptCount val="3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9F3-8F40-8BEE-FEA03E368D56}"/>
            </c:ext>
          </c:extLst>
        </c:ser>
        <c:ser>
          <c:idx val="6"/>
          <c:order val="6"/>
          <c:tx>
            <c:strRef>
              <c:f>'Big Seven'!$A$111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'Big Seven'!$B$104:$AN$104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Seven'!$B$111:$AN$111</c:f>
              <c:numCache>
                <c:formatCode>General</c:formatCode>
                <c:ptCount val="39"/>
                <c:pt idx="15" formatCode="0.00%">
                  <c:v>3.5919328615454567</c:v>
                </c:pt>
                <c:pt idx="16" formatCode="0.00%">
                  <c:v>3.5563287725621837</c:v>
                </c:pt>
                <c:pt idx="17" formatCode="0.00%">
                  <c:v>3.5696044516261178</c:v>
                </c:pt>
                <c:pt idx="18" formatCode="0.00%">
                  <c:v>3.4713579856470425</c:v>
                </c:pt>
                <c:pt idx="19" formatCode="0.00%">
                  <c:v>3.6292623723520441</c:v>
                </c:pt>
                <c:pt idx="20" formatCode="0.00%">
                  <c:v>3.85392354950406</c:v>
                </c:pt>
                <c:pt idx="21" formatCode="0.00%">
                  <c:v>4.0271919733549728</c:v>
                </c:pt>
                <c:pt idx="22" formatCode="0.00%">
                  <c:v>4.4419717303796817</c:v>
                </c:pt>
                <c:pt idx="23" formatCode="0.00%">
                  <c:v>4.5837290271098894</c:v>
                </c:pt>
                <c:pt idx="24" formatCode="0.00%">
                  <c:v>4.8114271055162128</c:v>
                </c:pt>
                <c:pt idx="25" formatCode="0.00%">
                  <c:v>4.8295991437142902</c:v>
                </c:pt>
                <c:pt idx="26" formatCode="0.00%">
                  <c:v>4.9627975830040905</c:v>
                </c:pt>
                <c:pt idx="27" formatCode="0.00%">
                  <c:v>5.0119200030250735</c:v>
                </c:pt>
                <c:pt idx="28" formatCode="0.00%">
                  <c:v>4.5796059064645167</c:v>
                </c:pt>
                <c:pt idx="29" formatCode="0.00%">
                  <c:v>4.5339872509013972</c:v>
                </c:pt>
                <c:pt idx="30" formatCode="0.00%">
                  <c:v>4.5722542536568778</c:v>
                </c:pt>
                <c:pt idx="31" formatCode="0.00%">
                  <c:v>4.4278048089946269</c:v>
                </c:pt>
                <c:pt idx="32" formatCode="0.00%">
                  <c:v>4.2368676995790704</c:v>
                </c:pt>
                <c:pt idx="33" formatCode="0.00%">
                  <c:v>4.4446524897537039</c:v>
                </c:pt>
                <c:pt idx="34" formatCode="0.00%">
                  <c:v>4.5119340643974279</c:v>
                </c:pt>
                <c:pt idx="35" formatCode="0.00%">
                  <c:v>4.668183567648474</c:v>
                </c:pt>
                <c:pt idx="36" formatCode="0.00%">
                  <c:v>4.9947968305945327</c:v>
                </c:pt>
                <c:pt idx="37" formatCode="0.00%">
                  <c:v>4.9410611698446925</c:v>
                </c:pt>
                <c:pt idx="38" formatCode="0.00%">
                  <c:v>4.8100092151112905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9F3-8F40-8BEE-FEA03E368D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09583040"/>
        <c:axId val="1533988000"/>
      </c:lineChart>
      <c:catAx>
        <c:axId val="200958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3988000"/>
        <c:crosses val="autoZero"/>
        <c:auto val="1"/>
        <c:lblAlgn val="ctr"/>
        <c:lblOffset val="100"/>
        <c:noMultiLvlLbl val="0"/>
      </c:catAx>
      <c:valAx>
        <c:axId val="153398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9583040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Big</a:t>
            </a:r>
            <a:r>
              <a:rPr lang="en-US" sz="1800" b="1" baseline="0">
                <a:solidFill>
                  <a:schemeClr val="tx1"/>
                </a:solidFill>
              </a:rPr>
              <a:t> Seven All Sectors Financial Net Worth, % to GDP</a:t>
            </a:r>
            <a:endParaRPr lang="en-US" sz="18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'Big Seven'!$A$115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'Big Seven'!$B$114:$AO$114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Seven'!$B$115:$AO$115</c:f>
              <c:numCache>
                <c:formatCode>0.00%</c:formatCode>
                <c:ptCount val="40"/>
                <c:pt idx="0">
                  <c:v>-5.304816524919076E-2</c:v>
                </c:pt>
                <c:pt idx="1">
                  <c:v>-2.268102506920755E-2</c:v>
                </c:pt>
                <c:pt idx="2">
                  <c:v>-3.8468048811704847E-2</c:v>
                </c:pt>
                <c:pt idx="3">
                  <c:v>-4.8942002775977045E-2</c:v>
                </c:pt>
                <c:pt idx="4">
                  <c:v>-1.560624665953636E-2</c:v>
                </c:pt>
                <c:pt idx="5">
                  <c:v>-8.7532784202738689E-2</c:v>
                </c:pt>
                <c:pt idx="6">
                  <c:v>-6.9673283792234919E-2</c:v>
                </c:pt>
                <c:pt idx="7">
                  <c:v>-4.8007123059586654E-2</c:v>
                </c:pt>
                <c:pt idx="8">
                  <c:v>-2.1394123257068465E-2</c:v>
                </c:pt>
                <c:pt idx="9">
                  <c:v>-6.138067704437411E-2</c:v>
                </c:pt>
                <c:pt idx="10">
                  <c:v>-4.3161787949145491E-2</c:v>
                </c:pt>
                <c:pt idx="11">
                  <c:v>-8.565718581082038E-2</c:v>
                </c:pt>
                <c:pt idx="12">
                  <c:v>-0.1413178907564161</c:v>
                </c:pt>
                <c:pt idx="13">
                  <c:v>-0.12153821232710804</c:v>
                </c:pt>
                <c:pt idx="14">
                  <c:v>-0.12480669971348579</c:v>
                </c:pt>
                <c:pt idx="15">
                  <c:v>-0.16098720507870024</c:v>
                </c:pt>
                <c:pt idx="16">
                  <c:v>-0.17117863448613768</c:v>
                </c:pt>
                <c:pt idx="17">
                  <c:v>-0.21659277418629852</c:v>
                </c:pt>
                <c:pt idx="18">
                  <c:v>-0.23320177379726381</c:v>
                </c:pt>
                <c:pt idx="19">
                  <c:v>-0.34663837231542338</c:v>
                </c:pt>
                <c:pt idx="20">
                  <c:v>-0.23550307412567051</c:v>
                </c:pt>
                <c:pt idx="21">
                  <c:v>-0.15418091515808996</c:v>
                </c:pt>
                <c:pt idx="22">
                  <c:v>-7.1413418909191506E-2</c:v>
                </c:pt>
                <c:pt idx="23">
                  <c:v>-0.15564118626882362</c:v>
                </c:pt>
                <c:pt idx="24">
                  <c:v>-0.17880974935584959</c:v>
                </c:pt>
                <c:pt idx="25">
                  <c:v>-0.14927592138984913</c:v>
                </c:pt>
                <c:pt idx="26">
                  <c:v>-0.11898983170642019</c:v>
                </c:pt>
                <c:pt idx="27">
                  <c:v>-1.6699096171706174E-2</c:v>
                </c:pt>
                <c:pt idx="28">
                  <c:v>-4.8324440310491212E-2</c:v>
                </c:pt>
                <c:pt idx="29">
                  <c:v>-1.2913617912131414E-2</c:v>
                </c:pt>
                <c:pt idx="30">
                  <c:v>-0.15824238069611773</c:v>
                </c:pt>
                <c:pt idx="31">
                  <c:v>-0.15489787990180837</c:v>
                </c:pt>
                <c:pt idx="32">
                  <c:v>-0.14403031374870778</c:v>
                </c:pt>
                <c:pt idx="33">
                  <c:v>-0.2922391323127691</c:v>
                </c:pt>
                <c:pt idx="34">
                  <c:v>-0.30994579883952511</c:v>
                </c:pt>
                <c:pt idx="35">
                  <c:v>-0.30307915587550838</c:v>
                </c:pt>
                <c:pt idx="36">
                  <c:v>-0.34215345979161071</c:v>
                </c:pt>
                <c:pt idx="37">
                  <c:v>-0.34918219822330521</c:v>
                </c:pt>
                <c:pt idx="38">
                  <c:v>-0.34614274885569429</c:v>
                </c:pt>
                <c:pt idx="39">
                  <c:v>-0.38795685024524218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D1-9E49-AED2-6D800FBBF6C9}"/>
            </c:ext>
          </c:extLst>
        </c:ser>
        <c:ser>
          <c:idx val="1"/>
          <c:order val="1"/>
          <c:tx>
            <c:strRef>
              <c:f>'Big Seven'!$A$116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'Big Seven'!$B$114:$AO$114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Seven'!$B$116:$AO$116</c:f>
              <c:numCache>
                <c:formatCode>General</c:formatCode>
                <c:ptCount val="40"/>
                <c:pt idx="20" formatCode="0.00%">
                  <c:v>4.794662558505558E-2</c:v>
                </c:pt>
                <c:pt idx="21" formatCode="0.00%">
                  <c:v>4.0186890578063239E-2</c:v>
                </c:pt>
                <c:pt idx="22" formatCode="0.00%">
                  <c:v>5.0612354148463989E-2</c:v>
                </c:pt>
                <c:pt idx="23" formatCode="0.00%">
                  <c:v>5.7373122741271709E-2</c:v>
                </c:pt>
                <c:pt idx="24" formatCode="0.00%">
                  <c:v>0.11598125198237685</c:v>
                </c:pt>
                <c:pt idx="25" formatCode="0.00%">
                  <c:v>0.15872821390971814</c:v>
                </c:pt>
                <c:pt idx="26" formatCode="0.00%">
                  <c:v>0.23095785660666246</c:v>
                </c:pt>
                <c:pt idx="27" formatCode="0.00%">
                  <c:v>0.33474403982453427</c:v>
                </c:pt>
                <c:pt idx="28" formatCode="0.00%">
                  <c:v>0.37390384501664164</c:v>
                </c:pt>
                <c:pt idx="29" formatCode="0.00%">
                  <c:v>0.31663849506266151</c:v>
                </c:pt>
                <c:pt idx="30" formatCode="0.00%">
                  <c:v>0.30520050610029692</c:v>
                </c:pt>
                <c:pt idx="31" formatCode="0.00%">
                  <c:v>0.26936211902216733</c:v>
                </c:pt>
                <c:pt idx="32" formatCode="0.00%">
                  <c:v>0.26203031324687098</c:v>
                </c:pt>
                <c:pt idx="33" formatCode="0.00%">
                  <c:v>0.24820281330595217</c:v>
                </c:pt>
                <c:pt idx="34" formatCode="0.00%">
                  <c:v>0.20042985221991683</c:v>
                </c:pt>
                <c:pt idx="35" formatCode="0.00%">
                  <c:v>0.1986405766810414</c:v>
                </c:pt>
                <c:pt idx="36" formatCode="0.00%">
                  <c:v>0.17451798400347696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D1-9E49-AED2-6D800FBBF6C9}"/>
            </c:ext>
          </c:extLst>
        </c:ser>
        <c:ser>
          <c:idx val="2"/>
          <c:order val="2"/>
          <c:tx>
            <c:strRef>
              <c:f>'Big Seven'!$A$117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'Big Seven'!$B$114:$AO$114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Seven'!$B$117:$AO$117</c:f>
              <c:numCache>
                <c:formatCode>General</c:formatCode>
                <c:ptCount val="40"/>
                <c:pt idx="14" formatCode="0.00%">
                  <c:v>0.16347953396858061</c:v>
                </c:pt>
                <c:pt idx="15" formatCode="0.00%">
                  <c:v>0.17127151330786972</c:v>
                </c:pt>
                <c:pt idx="16" formatCode="0.00%">
                  <c:v>0.20543084783452947</c:v>
                </c:pt>
                <c:pt idx="17" formatCode="0.00%">
                  <c:v>0.24386183976515208</c:v>
                </c:pt>
                <c:pt idx="18" formatCode="0.00%">
                  <c:v>0.25663918993234935</c:v>
                </c:pt>
                <c:pt idx="19" formatCode="0.00%">
                  <c:v>0.16917020204683142</c:v>
                </c:pt>
                <c:pt idx="20" formatCode="0.00%">
                  <c:v>0.26119903703394232</c:v>
                </c:pt>
                <c:pt idx="21" formatCode="0.00%">
                  <c:v>0.34068412347874322</c:v>
                </c:pt>
                <c:pt idx="22" formatCode="0.00%">
                  <c:v>0.35170242925101403</c:v>
                </c:pt>
                <c:pt idx="23" formatCode="0.00%">
                  <c:v>0.32131194233923199</c:v>
                </c:pt>
                <c:pt idx="24" formatCode="0.00%">
                  <c:v>0.37344898528769876</c:v>
                </c:pt>
                <c:pt idx="25" formatCode="0.00%">
                  <c:v>0.3418522939224562</c:v>
                </c:pt>
                <c:pt idx="26" formatCode="0.00%">
                  <c:v>0.41884893268805001</c:v>
                </c:pt>
                <c:pt idx="27" formatCode="0.00%">
                  <c:v>0.46075688721322039</c:v>
                </c:pt>
                <c:pt idx="28" formatCode="0.00%">
                  <c:v>0.48379758858816746</c:v>
                </c:pt>
                <c:pt idx="29" formatCode="0.00%">
                  <c:v>0.55392736684909671</c:v>
                </c:pt>
                <c:pt idx="30" formatCode="0.00%">
                  <c:v>0.53982591122003809</c:v>
                </c:pt>
                <c:pt idx="31" formatCode="0.00%">
                  <c:v>0.57902742830048748</c:v>
                </c:pt>
                <c:pt idx="32" formatCode="0.00%">
                  <c:v>0.62982617486926151</c:v>
                </c:pt>
                <c:pt idx="33" formatCode="0.00%">
                  <c:v>0.63162104839741851</c:v>
                </c:pt>
                <c:pt idx="34" formatCode="0.00%">
                  <c:v>0.64607278984928929</c:v>
                </c:pt>
                <c:pt idx="35" formatCode="0.00%">
                  <c:v>0.64052755401641193</c:v>
                </c:pt>
                <c:pt idx="36" formatCode="0.00%">
                  <c:v>0.60852434098857833</c:v>
                </c:pt>
                <c:pt idx="37" formatCode="0.00%">
                  <c:v>0.57185274877861625</c:v>
                </c:pt>
                <c:pt idx="38" formatCode="0.00%">
                  <c:v>0.65887588902073468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D1-9E49-AED2-6D800FBBF6C9}"/>
            </c:ext>
          </c:extLst>
        </c:ser>
        <c:ser>
          <c:idx val="3"/>
          <c:order val="3"/>
          <c:tx>
            <c:strRef>
              <c:f>'Big Seven'!$A$118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'Big Seven'!$B$114:$AO$114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Seven'!$B$118:$AO$118</c:f>
              <c:numCache>
                <c:formatCode>General</c:formatCode>
                <c:ptCount val="40"/>
                <c:pt idx="15" formatCode="0.00%">
                  <c:v>-4.3465433126488318E-4</c:v>
                </c:pt>
                <c:pt idx="16" formatCode="0.00%">
                  <c:v>-8.0630328724847211E-3</c:v>
                </c:pt>
                <c:pt idx="17" formatCode="0.00%">
                  <c:v>-1.5176749039269022E-2</c:v>
                </c:pt>
                <c:pt idx="18" formatCode="0.00%">
                  <c:v>-4.1166604639623017E-2</c:v>
                </c:pt>
                <c:pt idx="19" formatCode="0.00%">
                  <c:v>9.3510071248070759E-4</c:v>
                </c:pt>
                <c:pt idx="20" formatCode="0.00%">
                  <c:v>-1.6087532528980319E-2</c:v>
                </c:pt>
                <c:pt idx="21" formatCode="0.00%">
                  <c:v>2.7954667609942696E-2</c:v>
                </c:pt>
                <c:pt idx="22" formatCode="0.00%">
                  <c:v>-3.0874594339793615E-2</c:v>
                </c:pt>
                <c:pt idx="23" formatCode="0.00%">
                  <c:v>-3.7178683385579614E-2</c:v>
                </c:pt>
                <c:pt idx="24" formatCode="0.00%">
                  <c:v>-1.1007329399627119E-3</c:v>
                </c:pt>
                <c:pt idx="25" formatCode="0.00%">
                  <c:v>0.11187865019888388</c:v>
                </c:pt>
                <c:pt idx="26" formatCode="0.00%">
                  <c:v>-4.1022508576688044E-2</c:v>
                </c:pt>
                <c:pt idx="27" formatCode="0.00%">
                  <c:v>-4.9762759400980849E-3</c:v>
                </c:pt>
                <c:pt idx="28" formatCode="0.00%">
                  <c:v>0.13164048756460134</c:v>
                </c:pt>
                <c:pt idx="29" formatCode="0.00%">
                  <c:v>0.16277262624864636</c:v>
                </c:pt>
                <c:pt idx="30" formatCode="0.00%">
                  <c:v>0.15773691687821739</c:v>
                </c:pt>
                <c:pt idx="31" formatCode="0.00%">
                  <c:v>0.18637138305361062</c:v>
                </c:pt>
                <c:pt idx="32" formatCode="0.00%">
                  <c:v>0.25309720353467385</c:v>
                </c:pt>
                <c:pt idx="33" formatCode="0.00%">
                  <c:v>0.25742699716673595</c:v>
                </c:pt>
                <c:pt idx="34" formatCode="0.00%">
                  <c:v>0.33904289862755993</c:v>
                </c:pt>
                <c:pt idx="35" formatCode="0.00%">
                  <c:v>0.39265040457396128</c:v>
                </c:pt>
                <c:pt idx="36" formatCode="0.00%">
                  <c:v>0.45937246545061267</c:v>
                </c:pt>
                <c:pt idx="37" formatCode="0.00%">
                  <c:v>0.4707708336525343</c:v>
                </c:pt>
                <c:pt idx="38" formatCode="0.00%">
                  <c:v>0.54919999880395975</c:v>
                </c:pt>
                <c:pt idx="39" formatCode="0.00%">
                  <c:v>0.61312408848367372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D1-9E49-AED2-6D800FBBF6C9}"/>
            </c:ext>
          </c:extLst>
        </c:ser>
        <c:ser>
          <c:idx val="4"/>
          <c:order val="4"/>
          <c:tx>
            <c:strRef>
              <c:f>'Big Seven'!$A$119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'Big Seven'!$B$114:$AO$114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Seven'!$B$119:$AO$119</c:f>
              <c:numCache>
                <c:formatCode>General</c:formatCode>
                <c:ptCount val="40"/>
                <c:pt idx="15" formatCode="0.00%">
                  <c:v>0.10319028221099258</c:v>
                </c:pt>
                <c:pt idx="16" formatCode="0.00%">
                  <c:v>0.10759521823742019</c:v>
                </c:pt>
                <c:pt idx="17" formatCode="0.00%">
                  <c:v>0.14086124917291165</c:v>
                </c:pt>
                <c:pt idx="18" formatCode="0.00%">
                  <c:v>0.15887119327632188</c:v>
                </c:pt>
                <c:pt idx="19" formatCode="0.00%">
                  <c:v>9.3508550164753901E-2</c:v>
                </c:pt>
                <c:pt idx="20" formatCode="0.00%">
                  <c:v>0.16706658587490714</c:v>
                </c:pt>
                <c:pt idx="21" formatCode="0.00%">
                  <c:v>0.14693615946861094</c:v>
                </c:pt>
                <c:pt idx="22" formatCode="0.00%">
                  <c:v>5.4257147516719728E-3</c:v>
                </c:pt>
                <c:pt idx="23" formatCode="0.00%">
                  <c:v>1.3945549149893377E-2</c:v>
                </c:pt>
                <c:pt idx="24" formatCode="0.00%">
                  <c:v>-6.4702237601998447E-3</c:v>
                </c:pt>
                <c:pt idx="25" formatCode="0.00%">
                  <c:v>2.3475998600435366E-2</c:v>
                </c:pt>
                <c:pt idx="26" formatCode="0.00%">
                  <c:v>8.8265606198770774E-3</c:v>
                </c:pt>
                <c:pt idx="27" formatCode="0.00%">
                  <c:v>-4.7611680127064293E-3</c:v>
                </c:pt>
                <c:pt idx="28" formatCode="0.00%">
                  <c:v>-6.4919025322896062E-2</c:v>
                </c:pt>
                <c:pt idx="29" formatCode="0.00%">
                  <c:v>-2.939299045519439E-2</c:v>
                </c:pt>
                <c:pt idx="30" formatCode="0.00%">
                  <c:v>-4.0208058124175161E-2</c:v>
                </c:pt>
                <c:pt idx="31" formatCode="0.00%">
                  <c:v>-5.5829707470572365E-2</c:v>
                </c:pt>
                <c:pt idx="32" formatCode="0.00%">
                  <c:v>-4.7230112957065473E-2</c:v>
                </c:pt>
                <c:pt idx="33" formatCode="0.00%">
                  <c:v>1.8197559717839873E-2</c:v>
                </c:pt>
                <c:pt idx="34" formatCode="0.00%">
                  <c:v>1.4771761128384631E-2</c:v>
                </c:pt>
                <c:pt idx="35" formatCode="0.00%">
                  <c:v>3.8157337926677859E-2</c:v>
                </c:pt>
                <c:pt idx="36" formatCode="0.00%">
                  <c:v>5.0310046215283566E-2</c:v>
                </c:pt>
                <c:pt idx="37" formatCode="0.00%">
                  <c:v>4.204706848172457E-2</c:v>
                </c:pt>
                <c:pt idx="38" formatCode="0.00%">
                  <c:v>3.1923896903562898E-3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1D1-9E49-AED2-6D800FBBF6C9}"/>
            </c:ext>
          </c:extLst>
        </c:ser>
        <c:ser>
          <c:idx val="5"/>
          <c:order val="5"/>
          <c:tx>
            <c:strRef>
              <c:f>'Big Seven'!$A$120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'Big Seven'!$B$114:$AO$114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Seven'!$B$120:$AO$120</c:f>
              <c:numCache>
                <c:formatCode>General</c:formatCode>
                <c:ptCount val="40"/>
                <c:pt idx="31" formatCode="0.00%">
                  <c:v>0.17140414492489864</c:v>
                </c:pt>
                <c:pt idx="32" formatCode="0.00%">
                  <c:v>0.12873667263145383</c:v>
                </c:pt>
                <c:pt idx="33" formatCode="0.00%">
                  <c:v>0.11055838963799614</c:v>
                </c:pt>
                <c:pt idx="34" formatCode="0.00%">
                  <c:v>0.12252180428253223</c:v>
                </c:pt>
                <c:pt idx="35" formatCode="0.00%">
                  <c:v>0.10924209458348899</c:v>
                </c:pt>
                <c:pt idx="36" formatCode="0.00%">
                  <c:v>0.14312563489134883</c:v>
                </c:pt>
                <c:pt idx="37" formatCode="0.00%">
                  <c:v>0.1724769185002793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1D1-9E49-AED2-6D800FBBF6C9}"/>
            </c:ext>
          </c:extLst>
        </c:ser>
        <c:ser>
          <c:idx val="6"/>
          <c:order val="6"/>
          <c:tx>
            <c:strRef>
              <c:f>'Big Seven'!$A$121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'Big Seven'!$B$114:$AO$114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Seven'!$B$121:$AO$121</c:f>
              <c:numCache>
                <c:formatCode>General</c:formatCode>
                <c:ptCount val="40"/>
                <c:pt idx="15" formatCode="0.00%">
                  <c:v>8.5007388448476717E-2</c:v>
                </c:pt>
                <c:pt idx="16" formatCode="0.00%">
                  <c:v>0.10198531671667582</c:v>
                </c:pt>
                <c:pt idx="17" formatCode="0.00%">
                  <c:v>4.8834748173605114E-2</c:v>
                </c:pt>
                <c:pt idx="18" formatCode="0.00%">
                  <c:v>-6.1016317662629438E-2</c:v>
                </c:pt>
                <c:pt idx="19" formatCode="0.00%">
                  <c:v>-6.69780605401189E-2</c:v>
                </c:pt>
                <c:pt idx="20" formatCode="0.00%">
                  <c:v>2.3137979818506627E-2</c:v>
                </c:pt>
                <c:pt idx="21" formatCode="0.00%">
                  <c:v>-2.2116954197740402E-2</c:v>
                </c:pt>
                <c:pt idx="22" formatCode="0.00%">
                  <c:v>3.6903929658037626E-2</c:v>
                </c:pt>
                <c:pt idx="23" formatCode="0.00%">
                  <c:v>2.6626068331197683E-2</c:v>
                </c:pt>
                <c:pt idx="24" formatCode="0.00%">
                  <c:v>-3.9751719061083324E-2</c:v>
                </c:pt>
                <c:pt idx="25" formatCode="0.00%">
                  <c:v>-3.0474273740070057E-2</c:v>
                </c:pt>
                <c:pt idx="26" formatCode="0.00%">
                  <c:v>-8.9211142345443362E-2</c:v>
                </c:pt>
                <c:pt idx="27" formatCode="0.00%">
                  <c:v>-9.1812315828424362E-2</c:v>
                </c:pt>
                <c:pt idx="28" formatCode="0.00%">
                  <c:v>9.3337942614449332E-2</c:v>
                </c:pt>
                <c:pt idx="29" formatCode="0.00%">
                  <c:v>-0.16885606256881824</c:v>
                </c:pt>
                <c:pt idx="30" formatCode="0.00%">
                  <c:v>-8.1342945972220138E-2</c:v>
                </c:pt>
                <c:pt idx="31" formatCode="0.00%">
                  <c:v>-0.11856816904734391</c:v>
                </c:pt>
                <c:pt idx="32" formatCode="0.00%">
                  <c:v>-0.29075912295878115</c:v>
                </c:pt>
                <c:pt idx="33" formatCode="0.00%">
                  <c:v>-0.18488567689759317</c:v>
                </c:pt>
                <c:pt idx="34" formatCode="0.00%">
                  <c:v>-0.23387242841625933</c:v>
                </c:pt>
                <c:pt idx="35" formatCode="0.00%">
                  <c:v>-0.23234511145560499</c:v>
                </c:pt>
                <c:pt idx="36" formatCode="0.00%">
                  <c:v>3.2538567102521343E-3</c:v>
                </c:pt>
                <c:pt idx="37" formatCode="0.00%">
                  <c:v>-0.10214424740802774</c:v>
                </c:pt>
                <c:pt idx="38" formatCode="0.00%">
                  <c:v>-0.12831249673553624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1D1-9E49-AED2-6D800FBBF6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8159344"/>
        <c:axId val="1588815568"/>
      </c:lineChart>
      <c:catAx>
        <c:axId val="157815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8815568"/>
        <c:crosses val="autoZero"/>
        <c:auto val="1"/>
        <c:lblAlgn val="ctr"/>
        <c:lblOffset val="100"/>
        <c:noMultiLvlLbl val="0"/>
      </c:catAx>
      <c:valAx>
        <c:axId val="1588815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8159344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Big Seven Households Financial Net Worth, % to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'Big Seven'!$A$15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'Big Seven'!$B$14:$AO$14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Seven'!$B$15:$AO$15</c:f>
              <c:numCache>
                <c:formatCode>0.00%</c:formatCode>
                <c:ptCount val="40"/>
                <c:pt idx="0">
                  <c:v>2.0660943566131627</c:v>
                </c:pt>
                <c:pt idx="1">
                  <c:v>1.9743327340271812</c:v>
                </c:pt>
                <c:pt idx="2">
                  <c:v>2.0700035408943389</c:v>
                </c:pt>
                <c:pt idx="3">
                  <c:v>2.0698779538782777</c:v>
                </c:pt>
                <c:pt idx="4">
                  <c:v>1.9565183794191321</c:v>
                </c:pt>
                <c:pt idx="5">
                  <c:v>1.9719514724658795</c:v>
                </c:pt>
                <c:pt idx="6">
                  <c:v>2.0701458108424435</c:v>
                </c:pt>
                <c:pt idx="7">
                  <c:v>2.0724622606981313</c:v>
                </c:pt>
                <c:pt idx="8">
                  <c:v>2.111785339576254</c:v>
                </c:pt>
                <c:pt idx="9">
                  <c:v>2.1496993749977844</c:v>
                </c:pt>
                <c:pt idx="10">
                  <c:v>2.091614575865588</c:v>
                </c:pt>
                <c:pt idx="11">
                  <c:v>2.2333580540453113</c:v>
                </c:pt>
                <c:pt idx="12">
                  <c:v>2.2315355914610429</c:v>
                </c:pt>
                <c:pt idx="13">
                  <c:v>2.2713809125211286</c:v>
                </c:pt>
                <c:pt idx="14">
                  <c:v>2.2005625726184013</c:v>
                </c:pt>
                <c:pt idx="15">
                  <c:v>2.368861153833568</c:v>
                </c:pt>
                <c:pt idx="16">
                  <c:v>2.432425646484718</c:v>
                </c:pt>
                <c:pt idx="17">
                  <c:v>2.5969083490361413</c:v>
                </c:pt>
                <c:pt idx="18">
                  <c:v>2.7546951461118554</c:v>
                </c:pt>
                <c:pt idx="19">
                  <c:v>2.8743350145607849</c:v>
                </c:pt>
                <c:pt idx="20">
                  <c:v>2.6395071918173656</c:v>
                </c:pt>
                <c:pt idx="21">
                  <c:v>2.5230002923882107</c:v>
                </c:pt>
                <c:pt idx="22">
                  <c:v>2.3018335619578547</c:v>
                </c:pt>
                <c:pt idx="23">
                  <c:v>2.4805644773205255</c:v>
                </c:pt>
                <c:pt idx="24">
                  <c:v>2.6413000778631917</c:v>
                </c:pt>
                <c:pt idx="25">
                  <c:v>2.6636091040964014</c:v>
                </c:pt>
                <c:pt idx="26">
                  <c:v>2.7532244307457416</c:v>
                </c:pt>
                <c:pt idx="27">
                  <c:v>2.7748568004395282</c:v>
                </c:pt>
                <c:pt idx="28">
                  <c:v>2.2863968185622836</c:v>
                </c:pt>
                <c:pt idx="29">
                  <c:v>2.5441026683423615</c:v>
                </c:pt>
                <c:pt idx="30">
                  <c:v>2.7286634277949409</c:v>
                </c:pt>
                <c:pt idx="31">
                  <c:v>2.7406350502123775</c:v>
                </c:pt>
                <c:pt idx="32">
                  <c:v>2.9030962942721454</c:v>
                </c:pt>
                <c:pt idx="33">
                  <c:v>3.2005664632093827</c:v>
                </c:pt>
                <c:pt idx="34">
                  <c:v>3.3035592475737845</c:v>
                </c:pt>
                <c:pt idx="35">
                  <c:v>3.2396587616873713</c:v>
                </c:pt>
                <c:pt idx="36">
                  <c:v>3.3261935880309914</c:v>
                </c:pt>
                <c:pt idx="37">
                  <c:v>3.5269671198909798</c:v>
                </c:pt>
                <c:pt idx="38">
                  <c:v>3.2975792752257025</c:v>
                </c:pt>
                <c:pt idx="39">
                  <c:v>3.6118209607190694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B2-C143-BF44-E8452002A769}"/>
            </c:ext>
          </c:extLst>
        </c:ser>
        <c:ser>
          <c:idx val="1"/>
          <c:order val="1"/>
          <c:tx>
            <c:strRef>
              <c:f>'Big Seven'!$A$16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'Big Seven'!$B$14:$AO$14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Seven'!$B$16:$AO$16</c:f>
              <c:numCache>
                <c:formatCode>General</c:formatCode>
                <c:ptCount val="40"/>
                <c:pt idx="20" formatCode="0.00%">
                  <c:v>1.0437989667196348</c:v>
                </c:pt>
                <c:pt idx="21" formatCode="0.00%">
                  <c:v>1.1300274365633081</c:v>
                </c:pt>
                <c:pt idx="22" formatCode="0.00%">
                  <c:v>1.20722796178821</c:v>
                </c:pt>
                <c:pt idx="23" formatCode="0.00%">
                  <c:v>1.2949905561223767</c:v>
                </c:pt>
                <c:pt idx="24" formatCode="0.00%">
                  <c:v>1.4035986395269058</c:v>
                </c:pt>
                <c:pt idx="25" formatCode="0.00%">
                  <c:v>1.4380289000168021</c:v>
                </c:pt>
                <c:pt idx="26" formatCode="0.00%">
                  <c:v>1.4867178485974959</c:v>
                </c:pt>
                <c:pt idx="27" formatCode="0.00%">
                  <c:v>1.4830578065539077</c:v>
                </c:pt>
                <c:pt idx="28" formatCode="0.00%">
                  <c:v>1.6228389277550819</c:v>
                </c:pt>
                <c:pt idx="29" formatCode="0.00%">
                  <c:v>1.6973457486790486</c:v>
                </c:pt>
                <c:pt idx="30" formatCode="0.00%">
                  <c:v>1.6826458138922396</c:v>
                </c:pt>
                <c:pt idx="31" formatCode="0.00%">
                  <c:v>1.6520076559529222</c:v>
                </c:pt>
                <c:pt idx="32" formatCode="0.00%">
                  <c:v>1.7444045107063015</c:v>
                </c:pt>
                <c:pt idx="33" formatCode="0.00%">
                  <c:v>1.7641556180896218</c:v>
                </c:pt>
                <c:pt idx="34" formatCode="0.00%">
                  <c:v>1.8184111158299503</c:v>
                </c:pt>
                <c:pt idx="35" formatCode="0.00%">
                  <c:v>1.8882601722972647</c:v>
                </c:pt>
                <c:pt idx="36" formatCode="0.00%">
                  <c:v>1.9142343881362178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B2-C143-BF44-E8452002A769}"/>
            </c:ext>
          </c:extLst>
        </c:ser>
        <c:ser>
          <c:idx val="2"/>
          <c:order val="2"/>
          <c:tx>
            <c:strRef>
              <c:f>'Big Seven'!$A$17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'Big Seven'!$B$14:$AO$14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Seven'!$B$17:$AO$17</c:f>
              <c:numCache>
                <c:formatCode>General</c:formatCode>
                <c:ptCount val="40"/>
                <c:pt idx="14" formatCode="0.00%">
                  <c:v>1.8627055851878209</c:v>
                </c:pt>
                <c:pt idx="15" formatCode="0.00%">
                  <c:v>1.9832693152117304</c:v>
                </c:pt>
                <c:pt idx="16" formatCode="0.00%">
                  <c:v>1.9861703091878109</c:v>
                </c:pt>
                <c:pt idx="17" formatCode="0.00%">
                  <c:v>2.0005672801306886</c:v>
                </c:pt>
                <c:pt idx="18" formatCode="0.00%">
                  <c:v>2.0581395018421906</c:v>
                </c:pt>
                <c:pt idx="19" formatCode="0.00%">
                  <c:v>2.2136971333496773</c:v>
                </c:pt>
                <c:pt idx="20" formatCode="0.00%">
                  <c:v>2.220540491279765</c:v>
                </c:pt>
                <c:pt idx="21" formatCode="0.00%">
                  <c:v>2.2420152771006014</c:v>
                </c:pt>
                <c:pt idx="22" formatCode="0.00%">
                  <c:v>2.288508297314928</c:v>
                </c:pt>
                <c:pt idx="23" formatCode="0.00%">
                  <c:v>2.3662001235155481</c:v>
                </c:pt>
                <c:pt idx="24" formatCode="0.00%">
                  <c:v>2.3682300206501239</c:v>
                </c:pt>
                <c:pt idx="25" formatCode="0.00%">
                  <c:v>2.5601492598822286</c:v>
                </c:pt>
                <c:pt idx="26" formatCode="0.00%">
                  <c:v>2.6162655346182442</c:v>
                </c:pt>
                <c:pt idx="27" formatCode="0.00%">
                  <c:v>2.3822998140639573</c:v>
                </c:pt>
                <c:pt idx="28" formatCode="0.00%">
                  <c:v>2.311006946784973</c:v>
                </c:pt>
                <c:pt idx="29" formatCode="0.00%">
                  <c:v>2.5824623443057315</c:v>
                </c:pt>
                <c:pt idx="30" formatCode="0.00%">
                  <c:v>2.5491371207459359</c:v>
                </c:pt>
                <c:pt idx="31" formatCode="0.00%">
                  <c:v>2.662031080048473</c:v>
                </c:pt>
                <c:pt idx="32" formatCode="0.00%">
                  <c:v>2.7829715377410409</c:v>
                </c:pt>
                <c:pt idx="33" formatCode="0.00%">
                  <c:v>2.8276402909839033</c:v>
                </c:pt>
                <c:pt idx="34" formatCode="0.00%">
                  <c:v>2.9298636552994175</c:v>
                </c:pt>
                <c:pt idx="35" formatCode="0.00%">
                  <c:v>2.8139036738688548</c:v>
                </c:pt>
                <c:pt idx="36" formatCode="0.00%">
                  <c:v>2.8632796613492628</c:v>
                </c:pt>
                <c:pt idx="37" formatCode="0.00%">
                  <c:v>2.9247687750619624</c:v>
                </c:pt>
                <c:pt idx="38" formatCode="0.00%">
                  <c:v>2.8836840042739191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B2-C143-BF44-E8452002A769}"/>
            </c:ext>
          </c:extLst>
        </c:ser>
        <c:ser>
          <c:idx val="3"/>
          <c:order val="3"/>
          <c:tx>
            <c:strRef>
              <c:f>'Big Seven'!$A$18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'Big Seven'!$B$14:$AO$14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Seven'!$B$18:$AO$18</c:f>
              <c:numCache>
                <c:formatCode>General</c:formatCode>
                <c:ptCount val="40"/>
                <c:pt idx="15" formatCode="0.00%">
                  <c:v>0.73683866684930921</c:v>
                </c:pt>
                <c:pt idx="16" formatCode="0.00%">
                  <c:v>0.78038873388718311</c:v>
                </c:pt>
                <c:pt idx="17" formatCode="0.00%">
                  <c:v>0.84291502303209231</c:v>
                </c:pt>
                <c:pt idx="18" formatCode="0.00%">
                  <c:v>0.88744721498573376</c:v>
                </c:pt>
                <c:pt idx="19" formatCode="0.00%">
                  <c:v>0.95403941197297504</c:v>
                </c:pt>
                <c:pt idx="20" formatCode="0.00%">
                  <c:v>0.94541897326709246</c:v>
                </c:pt>
                <c:pt idx="21" formatCode="0.00%">
                  <c:v>0.95358161713700318</c:v>
                </c:pt>
                <c:pt idx="22" formatCode="0.00%">
                  <c:v>0.91305319361096504</c:v>
                </c:pt>
                <c:pt idx="23" formatCode="0.00%">
                  <c:v>0.9977808348932139</c:v>
                </c:pt>
                <c:pt idx="24" formatCode="0.00%">
                  <c:v>1.0457156969103627</c:v>
                </c:pt>
                <c:pt idx="25" formatCode="0.00%">
                  <c:v>1.1324851380874046</c:v>
                </c:pt>
                <c:pt idx="26" formatCode="0.00%">
                  <c:v>1.0930675257300644</c:v>
                </c:pt>
                <c:pt idx="27" formatCode="0.00%">
                  <c:v>1.137942958675118</c:v>
                </c:pt>
                <c:pt idx="28" formatCode="0.00%">
                  <c:v>1.0439750275603787</c:v>
                </c:pt>
                <c:pt idx="29" formatCode="0.00%">
                  <c:v>1.1547206369623799</c:v>
                </c:pt>
                <c:pt idx="30" formatCode="0.00%">
                  <c:v>1.1677527540349815</c:v>
                </c:pt>
                <c:pt idx="31" formatCode="0.00%">
                  <c:v>1.1235823052128486</c:v>
                </c:pt>
                <c:pt idx="32" formatCode="0.00%">
                  <c:v>1.1795374377250081</c:v>
                </c:pt>
                <c:pt idx="33" formatCode="0.00%">
                  <c:v>1.2295296638523854</c:v>
                </c:pt>
                <c:pt idx="34" formatCode="0.00%">
                  <c:v>1.2551241730274669</c:v>
                </c:pt>
                <c:pt idx="35" formatCode="0.00%">
                  <c:v>1.2813925653352327</c:v>
                </c:pt>
                <c:pt idx="36" formatCode="0.00%">
                  <c:v>1.2996186447416549</c:v>
                </c:pt>
                <c:pt idx="37" formatCode="0.00%">
                  <c:v>1.3316659261188657</c:v>
                </c:pt>
                <c:pt idx="38" formatCode="0.00%">
                  <c:v>1.3153957247553349</c:v>
                </c:pt>
                <c:pt idx="39" formatCode="0.00%">
                  <c:v>1.3860876045423713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B2-C143-BF44-E8452002A769}"/>
            </c:ext>
          </c:extLst>
        </c:ser>
        <c:ser>
          <c:idx val="4"/>
          <c:order val="4"/>
          <c:tx>
            <c:strRef>
              <c:f>'Big Seven'!$A$19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'Big Seven'!$B$14:$AO$14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Seven'!$B$19:$AO$19</c:f>
              <c:numCache>
                <c:formatCode>General</c:formatCode>
                <c:ptCount val="40"/>
                <c:pt idx="15" formatCode="0.00%">
                  <c:v>1.0295501114313002</c:v>
                </c:pt>
                <c:pt idx="16" formatCode="0.00%">
                  <c:v>1.2200349497597205</c:v>
                </c:pt>
                <c:pt idx="17" formatCode="0.00%">
                  <c:v>1.2686760429008879</c:v>
                </c:pt>
                <c:pt idx="18" formatCode="0.00%">
                  <c:v>1.3040992655175967</c:v>
                </c:pt>
                <c:pt idx="19" formatCode="0.00%">
                  <c:v>1.4405145722077035</c:v>
                </c:pt>
                <c:pt idx="20" formatCode="0.00%">
                  <c:v>1.4059011647478623</c:v>
                </c:pt>
                <c:pt idx="21" formatCode="0.00%">
                  <c:v>1.2779960249380109</c:v>
                </c:pt>
                <c:pt idx="22" formatCode="0.00%">
                  <c:v>1.2117916776435462</c:v>
                </c:pt>
                <c:pt idx="23" formatCode="0.00%">
                  <c:v>1.2571990424076609</c:v>
                </c:pt>
                <c:pt idx="24" formatCode="0.00%">
                  <c:v>1.2702284364843694</c:v>
                </c:pt>
                <c:pt idx="25" formatCode="0.00%">
                  <c:v>1.3106310454971273</c:v>
                </c:pt>
                <c:pt idx="26" formatCode="0.00%">
                  <c:v>1.4024329968110421</c:v>
                </c:pt>
                <c:pt idx="27" formatCode="0.00%">
                  <c:v>1.3909902940660746</c:v>
                </c:pt>
                <c:pt idx="28" formatCode="0.00%">
                  <c:v>1.2172053842635187</c:v>
                </c:pt>
                <c:pt idx="29" formatCode="0.00%">
                  <c:v>1.2861196983741263</c:v>
                </c:pt>
                <c:pt idx="30" formatCode="0.00%">
                  <c:v>1.3699896921660462</c:v>
                </c:pt>
                <c:pt idx="31" formatCode="0.00%">
                  <c:v>1.3311055320306129</c:v>
                </c:pt>
                <c:pt idx="32" formatCode="0.00%">
                  <c:v>1.4108418696737539</c:v>
                </c:pt>
                <c:pt idx="33" formatCode="0.00%">
                  <c:v>1.4564027837573157</c:v>
                </c:pt>
                <c:pt idx="34" formatCode="0.00%">
                  <c:v>1.5013962330298396</c:v>
                </c:pt>
                <c:pt idx="35" formatCode="0.00%">
                  <c:v>1.5624037481540509</c:v>
                </c:pt>
                <c:pt idx="36" formatCode="0.00%">
                  <c:v>1.6240696370081216</c:v>
                </c:pt>
                <c:pt idx="37" formatCode="0.00%">
                  <c:v>1.6592358901435258</c:v>
                </c:pt>
                <c:pt idx="38" formatCode="0.00%">
                  <c:v>1.5726872096666529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8B2-C143-BF44-E8452002A769}"/>
            </c:ext>
          </c:extLst>
        </c:ser>
        <c:ser>
          <c:idx val="5"/>
          <c:order val="5"/>
          <c:tx>
            <c:strRef>
              <c:f>'Big Seven'!$A$20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'Big Seven'!$B$14:$AO$14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Seven'!$B$20:$AO$20</c:f>
              <c:numCache>
                <c:formatCode>General</c:formatCode>
                <c:ptCount val="40"/>
                <c:pt idx="31" formatCode="0.00%">
                  <c:v>0.95372733007241373</c:v>
                </c:pt>
                <c:pt idx="32" formatCode="0.00%">
                  <c:v>0.91866237155391861</c:v>
                </c:pt>
                <c:pt idx="33" formatCode="0.00%">
                  <c:v>0.89816243497110548</c:v>
                </c:pt>
                <c:pt idx="34" formatCode="0.00%">
                  <c:v>0.90145160380322142</c:v>
                </c:pt>
                <c:pt idx="35" formatCode="0.00%">
                  <c:v>0.91142353575756807</c:v>
                </c:pt>
                <c:pt idx="36" formatCode="0.00%">
                  <c:v>0.90950620114389924</c:v>
                </c:pt>
                <c:pt idx="37" formatCode="0.00%">
                  <c:v>0.91324175530365137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8B2-C143-BF44-E8452002A769}"/>
            </c:ext>
          </c:extLst>
        </c:ser>
        <c:ser>
          <c:idx val="6"/>
          <c:order val="6"/>
          <c:tx>
            <c:strRef>
              <c:f>'Big Seven'!$A$21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'Big Seven'!$B$14:$AO$14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Seven'!$B$21:$AO$21</c:f>
              <c:numCache>
                <c:formatCode>General</c:formatCode>
                <c:ptCount val="40"/>
                <c:pt idx="15" formatCode="0.00%">
                  <c:v>1.9863917167637957</c:v>
                </c:pt>
                <c:pt idx="16" formatCode="0.00%">
                  <c:v>2.0153505965756549</c:v>
                </c:pt>
                <c:pt idx="17" formatCode="0.00%">
                  <c:v>2.1625173536038602</c:v>
                </c:pt>
                <c:pt idx="18" formatCode="0.00%">
                  <c:v>2.4729154527160362</c:v>
                </c:pt>
                <c:pt idx="19" formatCode="0.00%">
                  <c:v>2.5422437385537315</c:v>
                </c:pt>
                <c:pt idx="20" formatCode="0.00%">
                  <c:v>2.4724771180015477</c:v>
                </c:pt>
                <c:pt idx="21" formatCode="0.00%">
                  <c:v>2.2562682276123969</c:v>
                </c:pt>
                <c:pt idx="22" formatCode="0.00%">
                  <c:v>2.0529775656546758</c:v>
                </c:pt>
                <c:pt idx="23" formatCode="0.00%">
                  <c:v>1.9791957329749479</c:v>
                </c:pt>
                <c:pt idx="24" formatCode="0.00%">
                  <c:v>1.951446433251991</c:v>
                </c:pt>
                <c:pt idx="25" formatCode="0.00%">
                  <c:v>2.0289184870275729</c:v>
                </c:pt>
                <c:pt idx="26" formatCode="0.00%">
                  <c:v>1.9366998972733995</c:v>
                </c:pt>
                <c:pt idx="27" formatCode="0.00%">
                  <c:v>1.9051423539929615</c:v>
                </c:pt>
                <c:pt idx="28" formatCode="0.00%">
                  <c:v>1.769059871269363</c:v>
                </c:pt>
                <c:pt idx="29" formatCode="0.00%">
                  <c:v>1.9523905909277373</c:v>
                </c:pt>
                <c:pt idx="30" formatCode="0.00%">
                  <c:v>1.9832510355404542</c:v>
                </c:pt>
                <c:pt idx="31" formatCode="0.00%">
                  <c:v>2.1408495020946701</c:v>
                </c:pt>
                <c:pt idx="32" formatCode="0.00%">
                  <c:v>2.1607898831932655</c:v>
                </c:pt>
                <c:pt idx="33" formatCode="0.00%">
                  <c:v>2.1263098974961796</c:v>
                </c:pt>
                <c:pt idx="34" formatCode="0.00%">
                  <c:v>2.3084551697029188</c:v>
                </c:pt>
                <c:pt idx="35" formatCode="0.00%">
                  <c:v>2.2640375260597638</c:v>
                </c:pt>
                <c:pt idx="36" formatCode="0.00%">
                  <c:v>2.4405053413341227</c:v>
                </c:pt>
                <c:pt idx="37" formatCode="0.00%">
                  <c:v>2.3709353673223603</c:v>
                </c:pt>
                <c:pt idx="38" formatCode="0.00%">
                  <c:v>2.2057143017034897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8B2-C143-BF44-E8452002A7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40055904"/>
        <c:axId val="1927115312"/>
      </c:lineChart>
      <c:catAx>
        <c:axId val="204005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7115312"/>
        <c:crosses val="autoZero"/>
        <c:auto val="1"/>
        <c:lblAlgn val="ctr"/>
        <c:lblOffset val="100"/>
        <c:noMultiLvlLbl val="0"/>
      </c:catAx>
      <c:valAx>
        <c:axId val="1927115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0055904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Big Seven Non Financial Corporations Net Worth, % to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'Big Seven'!$A$25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'Big Seven'!$B$24:$AN$24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Seven'!$B$25:$AN$25</c:f>
              <c:numCache>
                <c:formatCode>0.00%</c:formatCode>
                <c:ptCount val="39"/>
                <c:pt idx="0">
                  <c:v>-0.32109197850145016</c:v>
                </c:pt>
                <c:pt idx="1">
                  <c:v>-0.2075058574225096</c:v>
                </c:pt>
                <c:pt idx="2">
                  <c:v>-0.26331154965566</c:v>
                </c:pt>
                <c:pt idx="3">
                  <c:v>-0.30394167806813144</c:v>
                </c:pt>
                <c:pt idx="4">
                  <c:v>-0.22309339129495787</c:v>
                </c:pt>
                <c:pt idx="5">
                  <c:v>-0.30851121692194944</c:v>
                </c:pt>
                <c:pt idx="6">
                  <c:v>-0.37582168174211383</c:v>
                </c:pt>
                <c:pt idx="7">
                  <c:v>-0.35924161577124153</c:v>
                </c:pt>
                <c:pt idx="8">
                  <c:v>-0.37519588697507733</c:v>
                </c:pt>
                <c:pt idx="9">
                  <c:v>-0.4695743036525229</c:v>
                </c:pt>
                <c:pt idx="10">
                  <c:v>-0.38895549244568095</c:v>
                </c:pt>
                <c:pt idx="11">
                  <c:v>-0.5281591210577109</c:v>
                </c:pt>
                <c:pt idx="12">
                  <c:v>-0.53568961561442918</c:v>
                </c:pt>
                <c:pt idx="13">
                  <c:v>-0.54112824574374885</c:v>
                </c:pt>
                <c:pt idx="14">
                  <c:v>-0.47324822837517155</c:v>
                </c:pt>
                <c:pt idx="15">
                  <c:v>-0.64272247128505511</c:v>
                </c:pt>
                <c:pt idx="16">
                  <c:v>-0.67923239609162356</c:v>
                </c:pt>
                <c:pt idx="17">
                  <c:v>-0.88512726181930912</c:v>
                </c:pt>
                <c:pt idx="18">
                  <c:v>-1.1245158100400794</c:v>
                </c:pt>
                <c:pt idx="19">
                  <c:v>-1.4206992208842963</c:v>
                </c:pt>
                <c:pt idx="20">
                  <c:v>-1.0837336157012258</c:v>
                </c:pt>
                <c:pt idx="21">
                  <c:v>-0.89502866330580877</c:v>
                </c:pt>
                <c:pt idx="22">
                  <c:v>-0.59600657180440619</c:v>
                </c:pt>
                <c:pt idx="23">
                  <c:v>-0.82131104533800392</c:v>
                </c:pt>
                <c:pt idx="24">
                  <c:v>-0.89417106813397706</c:v>
                </c:pt>
                <c:pt idx="25">
                  <c:v>-0.8917156318765338</c:v>
                </c:pt>
                <c:pt idx="26">
                  <c:v>-0.93334852980638106</c:v>
                </c:pt>
                <c:pt idx="27">
                  <c:v>-0.93772517862752613</c:v>
                </c:pt>
                <c:pt idx="28">
                  <c:v>-0.42088494781260871</c:v>
                </c:pt>
                <c:pt idx="29">
                  <c:v>-0.53032261967025529</c:v>
                </c:pt>
                <c:pt idx="30">
                  <c:v>-0.73460851122981696</c:v>
                </c:pt>
                <c:pt idx="31">
                  <c:v>-0.68343992008535004</c:v>
                </c:pt>
                <c:pt idx="32">
                  <c:v>-0.81227037810133684</c:v>
                </c:pt>
                <c:pt idx="33">
                  <c:v>-1.1301875798711338</c:v>
                </c:pt>
                <c:pt idx="34">
                  <c:v>-1.246956405150822</c:v>
                </c:pt>
                <c:pt idx="35">
                  <c:v>-1.1937767218295949</c:v>
                </c:pt>
                <c:pt idx="36">
                  <c:v>-1.286617472615549</c:v>
                </c:pt>
                <c:pt idx="37">
                  <c:v>-1.4829481951289487</c:v>
                </c:pt>
                <c:pt idx="38">
                  <c:v>-1.2714476049795433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92-5748-950C-23184DBC1F90}"/>
            </c:ext>
          </c:extLst>
        </c:ser>
        <c:ser>
          <c:idx val="1"/>
          <c:order val="1"/>
          <c:tx>
            <c:strRef>
              <c:f>'Big Seven'!$A$26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'Big Seven'!$B$24:$AN$24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Seven'!$B$26:$AN$26</c:f>
              <c:numCache>
                <c:formatCode>General</c:formatCode>
                <c:ptCount val="39"/>
                <c:pt idx="20" formatCode="0.00%">
                  <c:v>0</c:v>
                </c:pt>
                <c:pt idx="21" formatCode="0.00%">
                  <c:v>0</c:v>
                </c:pt>
                <c:pt idx="22" formatCode="0.00%">
                  <c:v>0</c:v>
                </c:pt>
                <c:pt idx="23" formatCode="0.00%">
                  <c:v>0</c:v>
                </c:pt>
                <c:pt idx="24" formatCode="0.00%">
                  <c:v>0</c:v>
                </c:pt>
                <c:pt idx="25" formatCode="0.00%">
                  <c:v>0</c:v>
                </c:pt>
                <c:pt idx="26" formatCode="0.00%">
                  <c:v>0</c:v>
                </c:pt>
                <c:pt idx="27" formatCode="0.00%">
                  <c:v>0</c:v>
                </c:pt>
                <c:pt idx="28" formatCode="0.00%">
                  <c:v>0</c:v>
                </c:pt>
                <c:pt idx="29" formatCode="0.00%">
                  <c:v>0</c:v>
                </c:pt>
                <c:pt idx="30" formatCode="0.00%">
                  <c:v>0</c:v>
                </c:pt>
                <c:pt idx="31" formatCode="0.00%">
                  <c:v>0</c:v>
                </c:pt>
                <c:pt idx="32" formatCode="0.00%">
                  <c:v>0</c:v>
                </c:pt>
                <c:pt idx="33" formatCode="0.00%">
                  <c:v>0</c:v>
                </c:pt>
                <c:pt idx="34" formatCode="0.00%">
                  <c:v>0</c:v>
                </c:pt>
                <c:pt idx="35" formatCode="0.00%">
                  <c:v>0</c:v>
                </c:pt>
                <c:pt idx="36" formatCode="0.00%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92-5748-950C-23184DBC1F90}"/>
            </c:ext>
          </c:extLst>
        </c:ser>
        <c:ser>
          <c:idx val="2"/>
          <c:order val="2"/>
          <c:tx>
            <c:strRef>
              <c:f>'Big Seven'!$A$27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'Big Seven'!$B$24:$AN$24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Seven'!$B$27:$AN$27</c:f>
              <c:numCache>
                <c:formatCode>General</c:formatCode>
                <c:ptCount val="39"/>
                <c:pt idx="14" formatCode="0.00%">
                  <c:v>1.1224030415735238</c:v>
                </c:pt>
                <c:pt idx="15" formatCode="0.00%">
                  <c:v>0.92207920600653492</c:v>
                </c:pt>
                <c:pt idx="16" formatCode="0.00%">
                  <c:v>0.94872725979949013</c:v>
                </c:pt>
                <c:pt idx="17" formatCode="0.00%">
                  <c:v>0.93141567929406499</c:v>
                </c:pt>
                <c:pt idx="18" formatCode="0.00%">
                  <c:v>0.85359995862671767</c:v>
                </c:pt>
                <c:pt idx="19" formatCode="0.00%">
                  <c:v>0.64785439018973856</c:v>
                </c:pt>
                <c:pt idx="20" formatCode="0.00%">
                  <c:v>0.7294477374474565</c:v>
                </c:pt>
                <c:pt idx="21" formatCode="0.00%">
                  <c:v>0.82630720547604708</c:v>
                </c:pt>
                <c:pt idx="22" formatCode="0.00%">
                  <c:v>0.84186747630072278</c:v>
                </c:pt>
                <c:pt idx="23" formatCode="0.00%">
                  <c:v>0.76357094586794316</c:v>
                </c:pt>
                <c:pt idx="24" formatCode="0.00%">
                  <c:v>0.82924662559164197</c:v>
                </c:pt>
                <c:pt idx="25" formatCode="0.00%">
                  <c:v>0.57940468522481325</c:v>
                </c:pt>
                <c:pt idx="26" formatCode="0.00%">
                  <c:v>0.58044483399151658</c:v>
                </c:pt>
                <c:pt idx="27" formatCode="0.00%">
                  <c:v>0.97425257886106942</c:v>
                </c:pt>
                <c:pt idx="28" formatCode="0.00%">
                  <c:v>1.2864770545616351</c:v>
                </c:pt>
                <c:pt idx="29" formatCode="0.00%">
                  <c:v>1.1700979160410296</c:v>
                </c:pt>
                <c:pt idx="30" formatCode="0.00%">
                  <c:v>1.2057731537617675</c:v>
                </c:pt>
                <c:pt idx="31" formatCode="0.00%">
                  <c:v>1.200843697249844</c:v>
                </c:pt>
                <c:pt idx="32" formatCode="0.00%">
                  <c:v>1.0932486687737848</c:v>
                </c:pt>
                <c:pt idx="33" formatCode="0.00%">
                  <c:v>1.0179968981007825</c:v>
                </c:pt>
                <c:pt idx="34" formatCode="0.00%">
                  <c:v>0.86610265175258616</c:v>
                </c:pt>
                <c:pt idx="35" formatCode="0.00%">
                  <c:v>0.97420067002936084</c:v>
                </c:pt>
                <c:pt idx="36" formatCode="0.00%">
                  <c:v>0.9029340643130167</c:v>
                </c:pt>
                <c:pt idx="37" formatCode="0.00%">
                  <c:v>0.78883690513045501</c:v>
                </c:pt>
                <c:pt idx="38" formatCode="0.00%">
                  <c:v>0.94741151943022217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92-5748-950C-23184DBC1F90}"/>
            </c:ext>
          </c:extLst>
        </c:ser>
        <c:ser>
          <c:idx val="3"/>
          <c:order val="3"/>
          <c:tx>
            <c:strRef>
              <c:f>'Big Seven'!$A$28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'Big Seven'!$B$24:$AN$24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Seven'!$B$28:$AN$28</c:f>
              <c:numCache>
                <c:formatCode>General</c:formatCode>
                <c:ptCount val="39"/>
                <c:pt idx="15" formatCode="0.00%">
                  <c:v>0.8026621919222785</c:v>
                </c:pt>
                <c:pt idx="16" formatCode="0.00%">
                  <c:v>0.77188823251295002</c:v>
                </c:pt>
                <c:pt idx="17" formatCode="0.00%">
                  <c:v>0.71842923675972825</c:v>
                </c:pt>
                <c:pt idx="18" formatCode="0.00%">
                  <c:v>0.66551494851755366</c:v>
                </c:pt>
                <c:pt idx="19" formatCode="0.00%">
                  <c:v>0.85044111727074756</c:v>
                </c:pt>
                <c:pt idx="20" formatCode="0.00%">
                  <c:v>0.94590915542938259</c:v>
                </c:pt>
                <c:pt idx="21" formatCode="0.00%">
                  <c:v>0.9751402281319913</c:v>
                </c:pt>
                <c:pt idx="22" formatCode="0.00%">
                  <c:v>0.96937152129376147</c:v>
                </c:pt>
                <c:pt idx="23" formatCode="0.00%">
                  <c:v>0.91951467039534518</c:v>
                </c:pt>
                <c:pt idx="24" formatCode="0.00%">
                  <c:v>0.89766623448786809</c:v>
                </c:pt>
                <c:pt idx="25" formatCode="0.00%">
                  <c:v>0.90372657562385217</c:v>
                </c:pt>
                <c:pt idx="26" formatCode="0.00%">
                  <c:v>0.79603547820266085</c:v>
                </c:pt>
                <c:pt idx="27" formatCode="0.00%">
                  <c:v>0.75753014808115982</c:v>
                </c:pt>
                <c:pt idx="28" formatCode="0.00%">
                  <c:v>0.91935833183477844</c:v>
                </c:pt>
                <c:pt idx="29" formatCode="0.00%">
                  <c:v>0.97264293797269463</c:v>
                </c:pt>
                <c:pt idx="30" formatCode="0.00%">
                  <c:v>0.87325500151384583</c:v>
                </c:pt>
                <c:pt idx="31" formatCode="0.00%">
                  <c:v>0.91772035122818718</c:v>
                </c:pt>
                <c:pt idx="32" formatCode="0.00%">
                  <c:v>0.90485326739154148</c:v>
                </c:pt>
                <c:pt idx="33" formatCode="0.00%">
                  <c:v>0.87631732562609455</c:v>
                </c:pt>
                <c:pt idx="34" formatCode="0.00%">
                  <c:v>0.88015598130991557</c:v>
                </c:pt>
                <c:pt idx="35" formatCode="0.00%">
                  <c:v>0.92232971294043187</c:v>
                </c:pt>
                <c:pt idx="36" formatCode="0.00%">
                  <c:v>0.91411078068096885</c:v>
                </c:pt>
                <c:pt idx="37" formatCode="0.00%">
                  <c:v>0.92894203808969311</c:v>
                </c:pt>
                <c:pt idx="38" formatCode="0.00%">
                  <c:v>1.0392609071364711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292-5748-950C-23184DBC1F90}"/>
            </c:ext>
          </c:extLst>
        </c:ser>
        <c:ser>
          <c:idx val="4"/>
          <c:order val="4"/>
          <c:tx>
            <c:strRef>
              <c:f>'Big Seven'!$A$29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'Big Seven'!$B$24:$AN$24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Seven'!$B$29:$AN$29</c:f>
              <c:numCache>
                <c:formatCode>General</c:formatCode>
                <c:ptCount val="39"/>
                <c:pt idx="15" formatCode="0.00%">
                  <c:v>0.67218299223654454</c:v>
                </c:pt>
                <c:pt idx="16" formatCode="0.00%">
                  <c:v>0.47473291234759124</c:v>
                </c:pt>
                <c:pt idx="17" formatCode="0.00%">
                  <c:v>0.47658070075553571</c:v>
                </c:pt>
                <c:pt idx="18" formatCode="0.00%">
                  <c:v>0.40830450845611505</c:v>
                </c:pt>
                <c:pt idx="19" formatCode="0.00%">
                  <c:v>0.13171585615270992</c:v>
                </c:pt>
                <c:pt idx="20" formatCode="0.00%">
                  <c:v>0.30126641082609573</c:v>
                </c:pt>
                <c:pt idx="21" formatCode="0.00%">
                  <c:v>0.5406161993487113</c:v>
                </c:pt>
                <c:pt idx="22" formatCode="0.00%">
                  <c:v>0.6440906752976302</c:v>
                </c:pt>
                <c:pt idx="23" formatCode="0.00%">
                  <c:v>0.74441017686144229</c:v>
                </c:pt>
                <c:pt idx="24" formatCode="0.00%">
                  <c:v>0.803234819612336</c:v>
                </c:pt>
                <c:pt idx="25" formatCode="0.00%">
                  <c:v>0.93561496179415116</c:v>
                </c:pt>
                <c:pt idx="26" formatCode="0.00%">
                  <c:v>0.86957270122540153</c:v>
                </c:pt>
                <c:pt idx="27" formatCode="0.00%">
                  <c:v>0.79889944404905566</c:v>
                </c:pt>
                <c:pt idx="28" formatCode="0.00%">
                  <c:v>1.0299809320182765</c:v>
                </c:pt>
                <c:pt idx="29" formatCode="0.00%">
                  <c:v>1.0059298043440139</c:v>
                </c:pt>
                <c:pt idx="30" formatCode="0.00%">
                  <c:v>1.0791556583003081</c:v>
                </c:pt>
                <c:pt idx="31" formatCode="0.00%">
                  <c:v>1.1379948331455654</c:v>
                </c:pt>
                <c:pt idx="32" formatCode="0.00%">
                  <c:v>1.1457017015293678</c:v>
                </c:pt>
                <c:pt idx="33" formatCode="0.00%">
                  <c:v>1.1132408252865842</c:v>
                </c:pt>
                <c:pt idx="34" formatCode="0.00%">
                  <c:v>1.0622108757132318</c:v>
                </c:pt>
                <c:pt idx="35" formatCode="0.00%">
                  <c:v>1.0565950538414315</c:v>
                </c:pt>
                <c:pt idx="36" formatCode="0.00%">
                  <c:v>1.1113788307084849</c:v>
                </c:pt>
                <c:pt idx="37" formatCode="0.00%">
                  <c:v>1.1218480654204424</c:v>
                </c:pt>
                <c:pt idx="38" formatCode="0.00%">
                  <c:v>1.1585713896494885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292-5748-950C-23184DBC1F90}"/>
            </c:ext>
          </c:extLst>
        </c:ser>
        <c:ser>
          <c:idx val="5"/>
          <c:order val="5"/>
          <c:tx>
            <c:strRef>
              <c:f>'Big Seven'!$A$30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'Big Seven'!$B$24:$AN$24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Seven'!$B$30:$AN$30</c:f>
              <c:numCache>
                <c:formatCode>General</c:formatCode>
                <c:ptCount val="3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292-5748-950C-23184DBC1F90}"/>
            </c:ext>
          </c:extLst>
        </c:ser>
        <c:ser>
          <c:idx val="6"/>
          <c:order val="6"/>
          <c:tx>
            <c:strRef>
              <c:f>'Big Seven'!$A$31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'Big Seven'!$B$24:$AN$24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Seven'!$B$31:$AN$31</c:f>
              <c:numCache>
                <c:formatCode>General</c:formatCode>
                <c:ptCount val="39"/>
                <c:pt idx="15" formatCode="0.00%">
                  <c:v>-6.2122994358724822E-2</c:v>
                </c:pt>
                <c:pt idx="16" formatCode="0.00%">
                  <c:v>-0.14841142373315125</c:v>
                </c:pt>
                <c:pt idx="17" formatCode="0.00%">
                  <c:v>-0.3262727872732652</c:v>
                </c:pt>
                <c:pt idx="18" formatCode="0.00%">
                  <c:v>-0.54060028549952666</c:v>
                </c:pt>
                <c:pt idx="19" formatCode="0.00%">
                  <c:v>-0.63992063920531228</c:v>
                </c:pt>
                <c:pt idx="20" formatCode="0.00%">
                  <c:v>-0.47925183095068746</c:v>
                </c:pt>
                <c:pt idx="21" formatCode="0.00%">
                  <c:v>-0.25052482344280413</c:v>
                </c:pt>
                <c:pt idx="22" formatCode="0.00%">
                  <c:v>2.282730217665872E-2</c:v>
                </c:pt>
                <c:pt idx="23" formatCode="0.00%">
                  <c:v>5.0324856680876086E-2</c:v>
                </c:pt>
                <c:pt idx="24" formatCode="0.00%">
                  <c:v>5.3811730644977539E-2</c:v>
                </c:pt>
                <c:pt idx="25" formatCode="0.00%">
                  <c:v>-0.10183392881371263</c:v>
                </c:pt>
                <c:pt idx="26" formatCode="0.00%">
                  <c:v>-2.9913245177477656E-2</c:v>
                </c:pt>
                <c:pt idx="27" formatCode="0.00%">
                  <c:v>-2.5038556175875581E-2</c:v>
                </c:pt>
                <c:pt idx="28" formatCode="0.00%">
                  <c:v>0.21232126689383837</c:v>
                </c:pt>
                <c:pt idx="29" formatCode="0.00%">
                  <c:v>3.8461175162467345E-2</c:v>
                </c:pt>
                <c:pt idx="30" formatCode="0.00%">
                  <c:v>6.3693678951978513E-2</c:v>
                </c:pt>
                <c:pt idx="31" formatCode="0.00%">
                  <c:v>1.2258936734589167E-2</c:v>
                </c:pt>
                <c:pt idx="32" formatCode="0.00%">
                  <c:v>-2.0812089521222869E-2</c:v>
                </c:pt>
                <c:pt idx="33" formatCode="0.00%">
                  <c:v>8.4130526900686509E-2</c:v>
                </c:pt>
                <c:pt idx="34" formatCode="0.00%">
                  <c:v>4.3751538036785158E-2</c:v>
                </c:pt>
                <c:pt idx="35" formatCode="0.00%">
                  <c:v>0.17417597690704018</c:v>
                </c:pt>
                <c:pt idx="36" formatCode="0.00%">
                  <c:v>0.18547966443050262</c:v>
                </c:pt>
                <c:pt idx="37" formatCode="0.00%">
                  <c:v>0.20276221782279286</c:v>
                </c:pt>
                <c:pt idx="38" formatCode="0.00%">
                  <c:v>0.39379304426984235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292-5748-950C-23184DBC1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2358240"/>
        <c:axId val="1952871904"/>
      </c:lineChart>
      <c:catAx>
        <c:axId val="197235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2871904"/>
        <c:crosses val="autoZero"/>
        <c:auto val="1"/>
        <c:lblAlgn val="ctr"/>
        <c:lblOffset val="100"/>
        <c:noMultiLvlLbl val="0"/>
      </c:catAx>
      <c:valAx>
        <c:axId val="1952871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358240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Big Seven Non Financial Corporations Financial Net Worth, % to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'Big Seven'!$A$35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'Big Seven'!$B$34:$AO$34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Seven'!$B$35:$AO$35</c:f>
              <c:numCache>
                <c:formatCode>0.00%</c:formatCode>
                <c:ptCount val="40"/>
                <c:pt idx="0">
                  <c:v>-1.610661290045984</c:v>
                </c:pt>
                <c:pt idx="1">
                  <c:v>-1.485473841627269</c:v>
                </c:pt>
                <c:pt idx="2">
                  <c:v>-1.5500250015850285</c:v>
                </c:pt>
                <c:pt idx="3">
                  <c:v>-1.5237116528289758</c:v>
                </c:pt>
                <c:pt idx="4">
                  <c:v>-1.3906230263715154</c:v>
                </c:pt>
                <c:pt idx="5">
                  <c:v>-1.4417593535807955</c:v>
                </c:pt>
                <c:pt idx="6">
                  <c:v>-1.4825409552557938</c:v>
                </c:pt>
                <c:pt idx="7">
                  <c:v>-1.4599664649386421</c:v>
                </c:pt>
                <c:pt idx="8">
                  <c:v>-1.4662287608485003</c:v>
                </c:pt>
                <c:pt idx="9">
                  <c:v>-1.5365798233828114</c:v>
                </c:pt>
                <c:pt idx="10">
                  <c:v>-1.4495102835835789</c:v>
                </c:pt>
                <c:pt idx="11">
                  <c:v>-1.5729227172733795</c:v>
                </c:pt>
                <c:pt idx="12">
                  <c:v>-1.5560080719865625</c:v>
                </c:pt>
                <c:pt idx="13">
                  <c:v>-1.5550165858455105</c:v>
                </c:pt>
                <c:pt idx="14">
                  <c:v>-1.4822937692296818</c:v>
                </c:pt>
                <c:pt idx="15">
                  <c:v>-1.6614780588370039</c:v>
                </c:pt>
                <c:pt idx="16">
                  <c:v>-1.6892338552545101</c:v>
                </c:pt>
                <c:pt idx="17">
                  <c:v>-1.8871663048890517</c:v>
                </c:pt>
                <c:pt idx="18">
                  <c:v>-2.1167371028235484</c:v>
                </c:pt>
                <c:pt idx="19">
                  <c:v>-2.4098014238273548</c:v>
                </c:pt>
                <c:pt idx="20">
                  <c:v>-2.0769566302190738</c:v>
                </c:pt>
                <c:pt idx="21">
                  <c:v>-1.8897684160629427</c:v>
                </c:pt>
                <c:pt idx="22">
                  <c:v>-1.5892913932148534</c:v>
                </c:pt>
                <c:pt idx="23">
                  <c:v>-1.8008396747634852</c:v>
                </c:pt>
                <c:pt idx="24">
                  <c:v>-1.8905623425440059</c:v>
                </c:pt>
                <c:pt idx="25">
                  <c:v>-1.9070186582628632</c:v>
                </c:pt>
                <c:pt idx="26">
                  <c:v>-1.9667929798085493</c:v>
                </c:pt>
                <c:pt idx="27">
                  <c:v>-1.9852626582322277</c:v>
                </c:pt>
                <c:pt idx="28">
                  <c:v>-1.5033179510828805</c:v>
                </c:pt>
                <c:pt idx="29">
                  <c:v>-1.5992638349143151</c:v>
                </c:pt>
                <c:pt idx="30">
                  <c:v>-1.8068615290288479</c:v>
                </c:pt>
                <c:pt idx="31">
                  <c:v>-1.7737802509261333</c:v>
                </c:pt>
                <c:pt idx="32">
                  <c:v>-1.8975431078099803</c:v>
                </c:pt>
                <c:pt idx="33">
                  <c:v>-2.2197638346485071</c:v>
                </c:pt>
                <c:pt idx="34">
                  <c:v>-2.3385096392484868</c:v>
                </c:pt>
                <c:pt idx="35">
                  <c:v>-2.2603602234318068</c:v>
                </c:pt>
                <c:pt idx="36">
                  <c:v>-2.3516239914507078</c:v>
                </c:pt>
                <c:pt idx="37">
                  <c:v>-2.5495507546338514</c:v>
                </c:pt>
                <c:pt idx="38">
                  <c:v>-2.3312084430666369</c:v>
                </c:pt>
                <c:pt idx="39">
                  <c:v>-2.6803127727194238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89-4F4B-BA86-6F6A49259D65}"/>
            </c:ext>
          </c:extLst>
        </c:ser>
        <c:ser>
          <c:idx val="1"/>
          <c:order val="1"/>
          <c:tx>
            <c:strRef>
              <c:f>'Big Seven'!$A$36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'Big Seven'!$B$34:$AO$34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Seven'!$B$36:$AO$36</c:f>
              <c:numCache>
                <c:formatCode>General</c:formatCode>
                <c:ptCount val="40"/>
                <c:pt idx="20" formatCode="0.00%">
                  <c:v>-1.4455874227556482</c:v>
                </c:pt>
                <c:pt idx="21" formatCode="0.00%">
                  <c:v>-1.5407703949465359</c:v>
                </c:pt>
                <c:pt idx="22" formatCode="0.00%">
                  <c:v>-1.6398216610558689</c:v>
                </c:pt>
                <c:pt idx="23" formatCode="0.00%">
                  <c:v>-1.7471504966000615</c:v>
                </c:pt>
                <c:pt idx="24" formatCode="0.00%">
                  <c:v>-1.827676234422057</c:v>
                </c:pt>
                <c:pt idx="25" formatCode="0.00%">
                  <c:v>-1.8437607668367</c:v>
                </c:pt>
                <c:pt idx="26" formatCode="0.00%">
                  <c:v>-1.8702835776835531</c:v>
                </c:pt>
                <c:pt idx="27" formatCode="0.00%">
                  <c:v>-1.8557179206900754</c:v>
                </c:pt>
                <c:pt idx="28" formatCode="0.00%">
                  <c:v>-2.1093528649997531</c:v>
                </c:pt>
                <c:pt idx="29" formatCode="0.00%">
                  <c:v>-2.2089338540455765</c:v>
                </c:pt>
                <c:pt idx="30" formatCode="0.00%">
                  <c:v>-2.2519826092840107</c:v>
                </c:pt>
                <c:pt idx="31" formatCode="0.00%">
                  <c:v>-2.3168031866105729</c:v>
                </c:pt>
                <c:pt idx="32" formatCode="0.00%">
                  <c:v>-2.414755499599317</c:v>
                </c:pt>
                <c:pt idx="33" formatCode="0.00%">
                  <c:v>-2.4490190897295148</c:v>
                </c:pt>
                <c:pt idx="34" formatCode="0.00%">
                  <c:v>-2.561911802433912</c:v>
                </c:pt>
                <c:pt idx="35" formatCode="0.00%">
                  <c:v>-2.6310655873700739</c:v>
                </c:pt>
                <c:pt idx="36" formatCode="0.00%">
                  <c:v>-2.6873806225839818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89-4F4B-BA86-6F6A49259D65}"/>
            </c:ext>
          </c:extLst>
        </c:ser>
        <c:ser>
          <c:idx val="2"/>
          <c:order val="2"/>
          <c:tx>
            <c:strRef>
              <c:f>'Big Seven'!$A$37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'Big Seven'!$B$34:$AO$34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Seven'!$B$37:$AO$37</c:f>
              <c:numCache>
                <c:formatCode>General</c:formatCode>
                <c:ptCount val="40"/>
                <c:pt idx="14" formatCode="0.00%">
                  <c:v>-1.4752476785369206</c:v>
                </c:pt>
                <c:pt idx="15" formatCode="0.00%">
                  <c:v>-1.6055856517022191</c:v>
                </c:pt>
                <c:pt idx="16" formatCode="0.00%">
                  <c:v>-1.547653529316624</c:v>
                </c:pt>
                <c:pt idx="17" formatCode="0.00%">
                  <c:v>-1.4833559283353943</c:v>
                </c:pt>
                <c:pt idx="18" formatCode="0.00%">
                  <c:v>-1.4663670639878352</c:v>
                </c:pt>
                <c:pt idx="19" formatCode="0.00%">
                  <c:v>-1.6237701861130858</c:v>
                </c:pt>
                <c:pt idx="20" formatCode="0.00%">
                  <c:v>-1.4844383773870053</c:v>
                </c:pt>
                <c:pt idx="21" formatCode="0.00%">
                  <c:v>-1.3404659611284786</c:v>
                </c:pt>
                <c:pt idx="22" formatCode="0.00%">
                  <c:v>-1.2970769373289441</c:v>
                </c:pt>
                <c:pt idx="23" formatCode="0.00%">
                  <c:v>-1.3438708950143063</c:v>
                </c:pt>
                <c:pt idx="24" formatCode="0.00%">
                  <c:v>-1.2467751217259344</c:v>
                </c:pt>
                <c:pt idx="25" formatCode="0.00%">
                  <c:v>-1.5062466993097934</c:v>
                </c:pt>
                <c:pt idx="26" formatCode="0.00%">
                  <c:v>-1.5460977145257258</c:v>
                </c:pt>
                <c:pt idx="27" formatCode="0.00%">
                  <c:v>-1.2010432053974494</c:v>
                </c:pt>
                <c:pt idx="28" formatCode="0.00%">
                  <c:v>-0.97230023984297009</c:v>
                </c:pt>
                <c:pt idx="29" formatCode="0.00%">
                  <c:v>-1.1244610327660212</c:v>
                </c:pt>
                <c:pt idx="30" formatCode="0.00%">
                  <c:v>-1.0003085815859536</c:v>
                </c:pt>
                <c:pt idx="31" formatCode="0.00%">
                  <c:v>-1.0145506233612158</c:v>
                </c:pt>
                <c:pt idx="32" formatCode="0.00%">
                  <c:v>-1.0886001860362877</c:v>
                </c:pt>
                <c:pt idx="33" formatCode="0.00%">
                  <c:v>-1.1503059766809045</c:v>
                </c:pt>
                <c:pt idx="34" formatCode="0.00%">
                  <c:v>-1.2814466865746024</c:v>
                </c:pt>
                <c:pt idx="35" formatCode="0.00%">
                  <c:v>-1.1302162538583151</c:v>
                </c:pt>
                <c:pt idx="36" formatCode="0.00%">
                  <c:v>-1.2156429901201968</c:v>
                </c:pt>
                <c:pt idx="37" formatCode="0.00%">
                  <c:v>-1.3491697151660476</c:v>
                </c:pt>
                <c:pt idx="38" formatCode="0.00%">
                  <c:v>-1.2468808271054108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89-4F4B-BA86-6F6A49259D65}"/>
            </c:ext>
          </c:extLst>
        </c:ser>
        <c:ser>
          <c:idx val="3"/>
          <c:order val="3"/>
          <c:tx>
            <c:strRef>
              <c:f>'Big Seven'!$A$38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'Big Seven'!$B$34:$AO$34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Seven'!$B$38:$AO$38</c:f>
              <c:numCache>
                <c:formatCode>General</c:formatCode>
                <c:ptCount val="40"/>
                <c:pt idx="15" formatCode="0.00%">
                  <c:v>-0.46015826686195382</c:v>
                </c:pt>
                <c:pt idx="16" formatCode="0.00%">
                  <c:v>-0.49154833715209056</c:v>
                </c:pt>
                <c:pt idx="17" formatCode="0.00%">
                  <c:v>-0.54309673478736675</c:v>
                </c:pt>
                <c:pt idx="18" formatCode="0.00%">
                  <c:v>-0.58774295993052972</c:v>
                </c:pt>
                <c:pt idx="19" formatCode="0.00%">
                  <c:v>-0.63983102225714283</c:v>
                </c:pt>
                <c:pt idx="20" formatCode="0.00%">
                  <c:v>-0.55107877927608251</c:v>
                </c:pt>
                <c:pt idx="21" formatCode="0.00%">
                  <c:v>-0.5061387994358717</c:v>
                </c:pt>
                <c:pt idx="22" formatCode="0.00%">
                  <c:v>-0.50003172761390213</c:v>
                </c:pt>
                <c:pt idx="23" formatCode="0.00%">
                  <c:v>-0.5485956563902481</c:v>
                </c:pt>
                <c:pt idx="24" formatCode="0.00%">
                  <c:v>-0.55951410755078101</c:v>
                </c:pt>
                <c:pt idx="25" formatCode="0.00%">
                  <c:v>-0.55152796998894615</c:v>
                </c:pt>
                <c:pt idx="26" formatCode="0.00%">
                  <c:v>-0.63757007781775576</c:v>
                </c:pt>
                <c:pt idx="27" formatCode="0.00%">
                  <c:v>-0.67036743409651356</c:v>
                </c:pt>
                <c:pt idx="28" formatCode="0.00%">
                  <c:v>-0.53300443311623824</c:v>
                </c:pt>
                <c:pt idx="29" formatCode="0.00%">
                  <c:v>-0.55499255086173926</c:v>
                </c:pt>
                <c:pt idx="30" formatCode="0.00%">
                  <c:v>-0.60903843615840247</c:v>
                </c:pt>
                <c:pt idx="31" formatCode="0.00%">
                  <c:v>-0.543286651105924</c:v>
                </c:pt>
                <c:pt idx="32" formatCode="0.00%">
                  <c:v>-0.56716571511691338</c:v>
                </c:pt>
                <c:pt idx="33" formatCode="0.00%">
                  <c:v>-0.59740912909150445</c:v>
                </c:pt>
                <c:pt idx="34" formatCode="0.00%">
                  <c:v>-0.57956077685158447</c:v>
                </c:pt>
                <c:pt idx="35" formatCode="0.00%">
                  <c:v>-0.53404224451170879</c:v>
                </c:pt>
                <c:pt idx="36" formatCode="0.00%">
                  <c:v>-0.52453618740159969</c:v>
                </c:pt>
                <c:pt idx="37" formatCode="0.00%">
                  <c:v>-0.53453261219299186</c:v>
                </c:pt>
                <c:pt idx="38" formatCode="0.00%">
                  <c:v>-0.46545059308629133</c:v>
                </c:pt>
                <c:pt idx="39" formatCode="0.00%">
                  <c:v>-0.5490869553826403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989-4F4B-BA86-6F6A49259D65}"/>
            </c:ext>
          </c:extLst>
        </c:ser>
        <c:ser>
          <c:idx val="4"/>
          <c:order val="4"/>
          <c:tx>
            <c:strRef>
              <c:f>'Big Seven'!$A$39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'Big Seven'!$B$34:$AO$34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Seven'!$B$39:$AO$39</c:f>
              <c:numCache>
                <c:formatCode>General</c:formatCode>
                <c:ptCount val="40"/>
                <c:pt idx="15" formatCode="0.00%">
                  <c:v>-0.55635403315999588</c:v>
                </c:pt>
                <c:pt idx="16" formatCode="0.00%">
                  <c:v>-0.7574423130386434</c:v>
                </c:pt>
                <c:pt idx="17" formatCode="0.00%">
                  <c:v>-0.74943681043901078</c:v>
                </c:pt>
                <c:pt idx="18" formatCode="0.00%">
                  <c:v>-0.82805899409764616</c:v>
                </c:pt>
                <c:pt idx="19" formatCode="0.00%">
                  <c:v>-1.1732075900465859</c:v>
                </c:pt>
                <c:pt idx="20" formatCode="0.00%">
                  <c:v>-1.0409802733454523</c:v>
                </c:pt>
                <c:pt idx="21" formatCode="0.00%">
                  <c:v>-0.86217799731974631</c:v>
                </c:pt>
                <c:pt idx="22" formatCode="0.00%">
                  <c:v>-0.83036016709946914</c:v>
                </c:pt>
                <c:pt idx="23" formatCode="0.00%">
                  <c:v>-0.83060936583935874</c:v>
                </c:pt>
                <c:pt idx="24" formatCode="0.00%">
                  <c:v>-0.87938167831840808</c:v>
                </c:pt>
                <c:pt idx="25" formatCode="0.00%">
                  <c:v>-0.87569837131344608</c:v>
                </c:pt>
                <c:pt idx="26" formatCode="0.00%">
                  <c:v>-1.0053543196620027</c:v>
                </c:pt>
                <c:pt idx="27" formatCode="0.00%">
                  <c:v>-1.1206537322977583</c:v>
                </c:pt>
                <c:pt idx="28" formatCode="0.00%">
                  <c:v>-0.86941978855612723</c:v>
                </c:pt>
                <c:pt idx="29" formatCode="0.00%">
                  <c:v>-0.86480296615477137</c:v>
                </c:pt>
                <c:pt idx="30" formatCode="0.00%">
                  <c:v>-0.92707457667827553</c:v>
                </c:pt>
                <c:pt idx="31" formatCode="0.00%">
                  <c:v>-0.908158191212463</c:v>
                </c:pt>
                <c:pt idx="32" formatCode="0.00%">
                  <c:v>-0.88820359052346642</c:v>
                </c:pt>
                <c:pt idx="33" formatCode="0.00%">
                  <c:v>-0.91856185154871328</c:v>
                </c:pt>
                <c:pt idx="34" formatCode="0.00%">
                  <c:v>-0.94733731471439331</c:v>
                </c:pt>
                <c:pt idx="35" formatCode="0.00%">
                  <c:v>-0.94677155433865146</c:v>
                </c:pt>
                <c:pt idx="36" formatCode="0.00%">
                  <c:v>-0.9198268048638214</c:v>
                </c:pt>
                <c:pt idx="37" formatCode="0.00%">
                  <c:v>-0.95687931865800202</c:v>
                </c:pt>
                <c:pt idx="38" formatCode="0.00%">
                  <c:v>-0.96938047461413746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989-4F4B-BA86-6F6A49259D65}"/>
            </c:ext>
          </c:extLst>
        </c:ser>
        <c:ser>
          <c:idx val="5"/>
          <c:order val="5"/>
          <c:tx>
            <c:strRef>
              <c:f>'Big Seven'!$A$40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'Big Seven'!$B$34:$AO$34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Seven'!$B$40:$AO$40</c:f>
              <c:numCache>
                <c:formatCode>General</c:formatCode>
                <c:ptCount val="40"/>
                <c:pt idx="31" formatCode="0.00%">
                  <c:v>-0.46358579710462311</c:v>
                </c:pt>
                <c:pt idx="32" formatCode="0.00%">
                  <c:v>-0.48154885450684431</c:v>
                </c:pt>
                <c:pt idx="33" formatCode="0.00%">
                  <c:v>-0.48092808968625306</c:v>
                </c:pt>
                <c:pt idx="34" formatCode="0.00%">
                  <c:v>-0.48108906280888003</c:v>
                </c:pt>
                <c:pt idx="35" formatCode="0.00%">
                  <c:v>-0.48677983572568495</c:v>
                </c:pt>
                <c:pt idx="36" formatCode="0.00%">
                  <c:v>-0.46564133874775332</c:v>
                </c:pt>
                <c:pt idx="37" formatCode="0.00%">
                  <c:v>-0.44580049405057298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989-4F4B-BA86-6F6A49259D65}"/>
            </c:ext>
          </c:extLst>
        </c:ser>
        <c:ser>
          <c:idx val="6"/>
          <c:order val="6"/>
          <c:tx>
            <c:strRef>
              <c:f>'Big Seven'!$A$41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'Big Seven'!$B$34:$AO$34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Seven'!$B$41:$AO$41</c:f>
              <c:numCache>
                <c:formatCode>General</c:formatCode>
                <c:ptCount val="40"/>
                <c:pt idx="15" formatCode="0.00%">
                  <c:v>-1.6606154188043356</c:v>
                </c:pt>
                <c:pt idx="16" formatCode="0.00%">
                  <c:v>-1.6977262317490425</c:v>
                </c:pt>
                <c:pt idx="17" formatCode="0.00%">
                  <c:v>-1.8629395298026807</c:v>
                </c:pt>
                <c:pt idx="18" formatCode="0.00%">
                  <c:v>-2.0596137308376314</c:v>
                </c:pt>
                <c:pt idx="19" formatCode="0.00%">
                  <c:v>-2.1904368373622813</c:v>
                </c:pt>
                <c:pt idx="20" formatCode="0.00%">
                  <c:v>-2.0640471240200409</c:v>
                </c:pt>
                <c:pt idx="21" formatCode="0.00%">
                  <c:v>-1.8783247447428222</c:v>
                </c:pt>
                <c:pt idx="22" formatCode="0.00%">
                  <c:v>-1.6242795418069393</c:v>
                </c:pt>
                <c:pt idx="23" formatCode="0.00%">
                  <c:v>-1.5921992398311671</c:v>
                </c:pt>
                <c:pt idx="24" formatCode="0.00%">
                  <c:v>-1.6385912582228523</c:v>
                </c:pt>
                <c:pt idx="25" formatCode="0.00%">
                  <c:v>-1.7880971763677207</c:v>
                </c:pt>
                <c:pt idx="26" formatCode="0.00%">
                  <c:v>-1.7696224191900698</c:v>
                </c:pt>
                <c:pt idx="27" formatCode="0.00%">
                  <c:v>-1.7582142886081693</c:v>
                </c:pt>
                <c:pt idx="28" formatCode="0.00%">
                  <c:v>-1.3971205162394853</c:v>
                </c:pt>
                <c:pt idx="29" formatCode="0.00%">
                  <c:v>-1.6079712902390049</c:v>
                </c:pt>
                <c:pt idx="30" formatCode="0.00%">
                  <c:v>-1.6090601367458846</c:v>
                </c:pt>
                <c:pt idx="31" formatCode="0.00%">
                  <c:v>-1.6563875235909271</c:v>
                </c:pt>
                <c:pt idx="32" formatCode="0.00%">
                  <c:v>-1.6840092691484272</c:v>
                </c:pt>
                <c:pt idx="33" formatCode="0.00%">
                  <c:v>-1.617599816027764</c:v>
                </c:pt>
                <c:pt idx="34" formatCode="0.00%">
                  <c:v>-1.6990837567350183</c:v>
                </c:pt>
                <c:pt idx="35" formatCode="0.00%">
                  <c:v>-1.5976335061741596</c:v>
                </c:pt>
                <c:pt idx="36" formatCode="0.00%">
                  <c:v>-1.6168889031480855</c:v>
                </c:pt>
                <c:pt idx="37" formatCode="0.00%">
                  <c:v>-1.6378689443365306</c:v>
                </c:pt>
                <c:pt idx="38" formatCode="0.00%">
                  <c:v>-1.4224946649355688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989-4F4B-BA86-6F6A49259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9008320"/>
        <c:axId val="1558348464"/>
      </c:lineChart>
      <c:catAx>
        <c:axId val="155900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8348464"/>
        <c:crosses val="autoZero"/>
        <c:auto val="1"/>
        <c:lblAlgn val="ctr"/>
        <c:lblOffset val="100"/>
        <c:noMultiLvlLbl val="0"/>
      </c:catAx>
      <c:valAx>
        <c:axId val="155834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9008320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Big Seven Private Sector Net Worth, % to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'Big Seven'!$A$45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'Big Seven'!$B$44:$AN$44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Seven'!$B$45:$AN$45</c:f>
              <c:numCache>
                <c:formatCode>0.00%</c:formatCode>
                <c:ptCount val="39"/>
                <c:pt idx="0">
                  <c:v>3.8566539355736462</c:v>
                </c:pt>
                <c:pt idx="1">
                  <c:v>3.8346678964603522</c:v>
                </c:pt>
                <c:pt idx="2">
                  <c:v>3.8829070503273537</c:v>
                </c:pt>
                <c:pt idx="3">
                  <c:v>3.7709742005857949</c:v>
                </c:pt>
                <c:pt idx="4">
                  <c:v>3.7116869022150212</c:v>
                </c:pt>
                <c:pt idx="5">
                  <c:v>3.6887913749314363</c:v>
                </c:pt>
                <c:pt idx="6">
                  <c:v>3.7692731643066528</c:v>
                </c:pt>
                <c:pt idx="7">
                  <c:v>3.8218600734014569</c:v>
                </c:pt>
                <c:pt idx="8">
                  <c:v>3.8515529067660115</c:v>
                </c:pt>
                <c:pt idx="9">
                  <c:v>3.7838979505741297</c:v>
                </c:pt>
                <c:pt idx="10">
                  <c:v>3.7312227021144047</c:v>
                </c:pt>
                <c:pt idx="11">
                  <c:v>3.6828606545916784</c:v>
                </c:pt>
                <c:pt idx="12">
                  <c:v>3.5939383724254359</c:v>
                </c:pt>
                <c:pt idx="13">
                  <c:v>3.5913648916631025</c:v>
                </c:pt>
                <c:pt idx="14">
                  <c:v>3.5496773331236517</c:v>
                </c:pt>
                <c:pt idx="15">
                  <c:v>3.5294072450014728</c:v>
                </c:pt>
                <c:pt idx="16">
                  <c:v>3.5276500218874434</c:v>
                </c:pt>
                <c:pt idx="17">
                  <c:v>3.5064950341898209</c:v>
                </c:pt>
                <c:pt idx="18">
                  <c:v>3.481142783750351</c:v>
                </c:pt>
                <c:pt idx="19">
                  <c:v>3.3490270969949938</c:v>
                </c:pt>
                <c:pt idx="20">
                  <c:v>3.5646474475207919</c:v>
                </c:pt>
                <c:pt idx="21">
                  <c:v>3.7727126765126084</c:v>
                </c:pt>
                <c:pt idx="22">
                  <c:v>3.96570869913714</c:v>
                </c:pt>
                <c:pt idx="23">
                  <c:v>4.0139949866672442</c:v>
                </c:pt>
                <c:pt idx="24">
                  <c:v>4.3081961038929144</c:v>
                </c:pt>
                <c:pt idx="25">
                  <c:v>4.5063461535363762</c:v>
                </c:pt>
                <c:pt idx="26">
                  <c:v>4.5221061269269374</c:v>
                </c:pt>
                <c:pt idx="27">
                  <c:v>4.3720721069813848</c:v>
                </c:pt>
                <c:pt idx="28">
                  <c:v>4.1007283091747384</c:v>
                </c:pt>
                <c:pt idx="29">
                  <c:v>4.0786909317110123</c:v>
                </c:pt>
                <c:pt idx="30">
                  <c:v>3.9768360595334111</c:v>
                </c:pt>
                <c:pt idx="31">
                  <c:v>3.952933688881294</c:v>
                </c:pt>
                <c:pt idx="32">
                  <c:v>3.9884878730990243</c:v>
                </c:pt>
                <c:pt idx="33">
                  <c:v>4.0849560168842736</c:v>
                </c:pt>
                <c:pt idx="34">
                  <c:v>4.1143317567451918</c:v>
                </c:pt>
                <c:pt idx="35">
                  <c:v>4.1623623304508142</c:v>
                </c:pt>
                <c:pt idx="36">
                  <c:v>4.2412170451509486</c:v>
                </c:pt>
                <c:pt idx="37">
                  <c:v>4.3086448353945306</c:v>
                </c:pt>
                <c:pt idx="38">
                  <c:v>4.2791949543736214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79-354E-A6B7-4FE805A1522A}"/>
            </c:ext>
          </c:extLst>
        </c:ser>
        <c:ser>
          <c:idx val="1"/>
          <c:order val="1"/>
          <c:tx>
            <c:strRef>
              <c:f>'Big Seven'!$A$46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'Big Seven'!$B$44:$AN$44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Seven'!$B$46:$AN$46</c:f>
              <c:numCache>
                <c:formatCode>General</c:formatCode>
                <c:ptCount val="39"/>
                <c:pt idx="20" formatCode="0.00%">
                  <c:v>2.8601905409248363</c:v>
                </c:pt>
                <c:pt idx="21" formatCode="0.00%">
                  <c:v>2.9410263917012749</c:v>
                </c:pt>
                <c:pt idx="22" formatCode="0.00%">
                  <c:v>3.2933713428618918</c:v>
                </c:pt>
                <c:pt idx="23" formatCode="0.00%">
                  <c:v>3.3705674471966858</c:v>
                </c:pt>
                <c:pt idx="24" formatCode="0.00%">
                  <c:v>3.5794306334334585</c:v>
                </c:pt>
                <c:pt idx="25" formatCode="0.00%">
                  <c:v>3.7445339713630954</c:v>
                </c:pt>
                <c:pt idx="26" formatCode="0.00%">
                  <c:v>3.6859265352378623</c:v>
                </c:pt>
                <c:pt idx="27" formatCode="0.00%">
                  <c:v>3.7247507389329497</c:v>
                </c:pt>
                <c:pt idx="28" formatCode="0.00%">
                  <c:v>3.571761478050373</c:v>
                </c:pt>
                <c:pt idx="29" formatCode="0.00%">
                  <c:v>3.968406874125475</c:v>
                </c:pt>
                <c:pt idx="30" formatCode="0.00%">
                  <c:v>3.7981764381556506</c:v>
                </c:pt>
                <c:pt idx="31" formatCode="0.00%">
                  <c:v>3.7924687206489653</c:v>
                </c:pt>
                <c:pt idx="32" formatCode="0.00%">
                  <c:v>3.8790827386390139</c:v>
                </c:pt>
                <c:pt idx="33" formatCode="0.00%">
                  <c:v>3.9371235189644147</c:v>
                </c:pt>
                <c:pt idx="34" formatCode="0.00%">
                  <c:v>3.9581343508693392</c:v>
                </c:pt>
                <c:pt idx="35" formatCode="0.00%">
                  <c:v>4.1515693115026409</c:v>
                </c:pt>
                <c:pt idx="36" formatCode="0.00%">
                  <c:v>4.3085552331262509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79-354E-A6B7-4FE805A1522A}"/>
            </c:ext>
          </c:extLst>
        </c:ser>
        <c:ser>
          <c:idx val="2"/>
          <c:order val="2"/>
          <c:tx>
            <c:strRef>
              <c:f>'Big Seven'!$A$47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'Big Seven'!$B$44:$AN$44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Seven'!$B$47:$AN$47</c:f>
              <c:numCache>
                <c:formatCode>General</c:formatCode>
                <c:ptCount val="39"/>
                <c:pt idx="14" formatCode="0.00%">
                  <c:v>6.2223378062118426</c:v>
                </c:pt>
                <c:pt idx="15" formatCode="0.00%">
                  <c:v>6.0064206810789322</c:v>
                </c:pt>
                <c:pt idx="16" formatCode="0.00%">
                  <c:v>5.9693294927400915</c:v>
                </c:pt>
                <c:pt idx="17" formatCode="0.00%">
                  <c:v>5.896176841553193</c:v>
                </c:pt>
                <c:pt idx="18" formatCode="0.00%">
                  <c:v>5.7884203684609039</c:v>
                </c:pt>
                <c:pt idx="19" formatCode="0.00%">
                  <c:v>5.7186685392025973</c:v>
                </c:pt>
                <c:pt idx="20" formatCode="0.00%">
                  <c:v>5.6685691828078664</c:v>
                </c:pt>
                <c:pt idx="21" formatCode="0.00%">
                  <c:v>5.6823881224844888</c:v>
                </c:pt>
                <c:pt idx="22" formatCode="0.00%">
                  <c:v>5.6635894525861357</c:v>
                </c:pt>
                <c:pt idx="23" formatCode="0.00%">
                  <c:v>5.5700504481270592</c:v>
                </c:pt>
                <c:pt idx="24" formatCode="0.00%">
                  <c:v>5.5302628543085586</c:v>
                </c:pt>
                <c:pt idx="25" formatCode="0.00%">
                  <c:v>5.4255411987191033</c:v>
                </c:pt>
                <c:pt idx="26" formatCode="0.00%">
                  <c:v>5.5024961105922285</c:v>
                </c:pt>
                <c:pt idx="27" formatCode="0.00%">
                  <c:v>5.6851634096825929</c:v>
                </c:pt>
                <c:pt idx="28" formatCode="0.00%">
                  <c:v>5.9308757158656826</c:v>
                </c:pt>
                <c:pt idx="29" formatCode="0.00%">
                  <c:v>6.1372360832766431</c:v>
                </c:pt>
                <c:pt idx="30" formatCode="0.00%">
                  <c:v>6.0443927787911713</c:v>
                </c:pt>
                <c:pt idx="31" formatCode="0.00%">
                  <c:v>6.1441004785224518</c:v>
                </c:pt>
                <c:pt idx="32" formatCode="0.00%">
                  <c:v>6.1067365016611532</c:v>
                </c:pt>
                <c:pt idx="33" formatCode="0.00%">
                  <c:v>6.0494702048350524</c:v>
                </c:pt>
                <c:pt idx="34" formatCode="0.00%">
                  <c:v>5.9762558935405625</c:v>
                </c:pt>
                <c:pt idx="35" formatCode="0.00%">
                  <c:v>5.8965028607995178</c:v>
                </c:pt>
                <c:pt idx="36" formatCode="0.00%">
                  <c:v>5.8839422859671693</c:v>
                </c:pt>
                <c:pt idx="37" formatCode="0.00%">
                  <c:v>5.8117741991621132</c:v>
                </c:pt>
                <c:pt idx="38" formatCode="0.00%">
                  <c:v>5.9527383749561356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79-354E-A6B7-4FE805A1522A}"/>
            </c:ext>
          </c:extLst>
        </c:ser>
        <c:ser>
          <c:idx val="3"/>
          <c:order val="3"/>
          <c:tx>
            <c:strRef>
              <c:f>'Big Seven'!$A$48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'Big Seven'!$B$44:$AN$44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Seven'!$B$48:$AN$48</c:f>
              <c:numCache>
                <c:formatCode>General</c:formatCode>
                <c:ptCount val="39"/>
                <c:pt idx="15" formatCode="0.00%">
                  <c:v>2.9437072589907594</c:v>
                </c:pt>
                <c:pt idx="16" formatCode="0.00%">
                  <c:v>2.9736100503452469</c:v>
                </c:pt>
                <c:pt idx="17" formatCode="0.00%">
                  <c:v>2.9913353523528365</c:v>
                </c:pt>
                <c:pt idx="18" formatCode="0.00%">
                  <c:v>2.9828909564570152</c:v>
                </c:pt>
                <c:pt idx="19" formatCode="0.00%">
                  <c:v>3.9742910355464369</c:v>
                </c:pt>
                <c:pt idx="20" formatCode="0.00%">
                  <c:v>4.0676252661462033</c:v>
                </c:pt>
                <c:pt idx="21" formatCode="0.00%">
                  <c:v>4.0882052177268573</c:v>
                </c:pt>
                <c:pt idx="22" formatCode="0.00%">
                  <c:v>4.0497099189586088</c:v>
                </c:pt>
                <c:pt idx="23" formatCode="0.00%">
                  <c:v>4.1082555648271351</c:v>
                </c:pt>
                <c:pt idx="24" formatCode="0.00%">
                  <c:v>4.1365623263567324</c:v>
                </c:pt>
                <c:pt idx="25" formatCode="0.00%">
                  <c:v>4.2411790305594002</c:v>
                </c:pt>
                <c:pt idx="26" formatCode="0.00%">
                  <c:v>4.0768345745125929</c:v>
                </c:pt>
                <c:pt idx="27" formatCode="0.00%">
                  <c:v>4.0822748803837285</c:v>
                </c:pt>
                <c:pt idx="28" formatCode="0.00%">
                  <c:v>4.1776514648048098</c:v>
                </c:pt>
                <c:pt idx="29" formatCode="0.00%">
                  <c:v>4.4768657445474744</c:v>
                </c:pt>
                <c:pt idx="30" formatCode="0.00%">
                  <c:v>4.3371711266894906</c:v>
                </c:pt>
                <c:pt idx="31" formatCode="0.00%">
                  <c:v>4.3207828535437738</c:v>
                </c:pt>
                <c:pt idx="32" formatCode="0.00%">
                  <c:v>4.4040434197607183</c:v>
                </c:pt>
                <c:pt idx="33" formatCode="0.00%">
                  <c:v>4.4662603043979665</c:v>
                </c:pt>
                <c:pt idx="34" formatCode="0.00%">
                  <c:v>4.5054583526409182</c:v>
                </c:pt>
                <c:pt idx="35" formatCode="0.00%">
                  <c:v>4.6013116505430594</c:v>
                </c:pt>
                <c:pt idx="36" formatCode="0.00%">
                  <c:v>4.632751069480447</c:v>
                </c:pt>
                <c:pt idx="37" formatCode="0.00%">
                  <c:v>4.7563644720915628</c:v>
                </c:pt>
                <c:pt idx="38" formatCode="0.00%">
                  <c:v>4.9426720129650725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979-354E-A6B7-4FE805A1522A}"/>
            </c:ext>
          </c:extLst>
        </c:ser>
        <c:ser>
          <c:idx val="4"/>
          <c:order val="4"/>
          <c:tx>
            <c:strRef>
              <c:f>'Big Seven'!$A$49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'Big Seven'!$B$44:$AN$44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Seven'!$B$49:$AN$49</c:f>
              <c:numCache>
                <c:formatCode>General</c:formatCode>
                <c:ptCount val="39"/>
                <c:pt idx="15" formatCode="0.00%">
                  <c:v>3.4881286888658494</c:v>
                </c:pt>
                <c:pt idx="16" formatCode="0.00%">
                  <c:v>3.4681250248222724</c:v>
                </c:pt>
                <c:pt idx="17" formatCode="0.00%">
                  <c:v>3.4889247080185268</c:v>
                </c:pt>
                <c:pt idx="18" formatCode="0.00%">
                  <c:v>3.4737198074743523</c:v>
                </c:pt>
                <c:pt idx="19" formatCode="0.00%">
                  <c:v>3.4526566583342801</c:v>
                </c:pt>
                <c:pt idx="20" formatCode="0.00%">
                  <c:v>3.6758015215781326</c:v>
                </c:pt>
                <c:pt idx="21" formatCode="0.00%">
                  <c:v>3.899324109981031</c:v>
                </c:pt>
                <c:pt idx="22" formatCode="0.00%">
                  <c:v>4.1270915659930001</c:v>
                </c:pt>
                <c:pt idx="23" formatCode="0.00%">
                  <c:v>4.544749120578464</c:v>
                </c:pt>
                <c:pt idx="24" formatCode="0.00%">
                  <c:v>4.9336324206785287</c:v>
                </c:pt>
                <c:pt idx="25" formatCode="0.00%">
                  <c:v>5.460474158850551</c:v>
                </c:pt>
                <c:pt idx="26" formatCode="0.00%">
                  <c:v>5.6747333092317902</c:v>
                </c:pt>
                <c:pt idx="27" formatCode="0.00%">
                  <c:v>5.6800120679518518</c:v>
                </c:pt>
                <c:pt idx="28" formatCode="0.00%">
                  <c:v>5.5837336238930551</c:v>
                </c:pt>
                <c:pt idx="29" formatCode="0.00%">
                  <c:v>5.5335927048625901</c:v>
                </c:pt>
                <c:pt idx="30" formatCode="0.00%">
                  <c:v>5.9684875505384092</c:v>
                </c:pt>
                <c:pt idx="31" formatCode="0.00%">
                  <c:v>6.0249096771687185</c:v>
                </c:pt>
                <c:pt idx="32" formatCode="0.00%">
                  <c:v>6.0318230945070921</c:v>
                </c:pt>
                <c:pt idx="33" formatCode="0.00%">
                  <c:v>5.990977863357446</c:v>
                </c:pt>
                <c:pt idx="34" formatCode="0.00%">
                  <c:v>5.9083224674938766</c:v>
                </c:pt>
                <c:pt idx="35" formatCode="0.00%">
                  <c:v>5.9202393991729965</c:v>
                </c:pt>
                <c:pt idx="36" formatCode="0.00%">
                  <c:v>6.0643841701440309</c:v>
                </c:pt>
                <c:pt idx="37" formatCode="0.00%">
                  <c:v>6.1730151604102632</c:v>
                </c:pt>
                <c:pt idx="38" formatCode="0.00%">
                  <c:v>6.1544356294358842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979-354E-A6B7-4FE805A1522A}"/>
            </c:ext>
          </c:extLst>
        </c:ser>
        <c:ser>
          <c:idx val="5"/>
          <c:order val="5"/>
          <c:tx>
            <c:strRef>
              <c:f>'Big Seven'!$A$50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'Big Seven'!$B$44:$AN$44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Seven'!$B$50:$AN$50</c:f>
              <c:numCache>
                <c:formatCode>General</c:formatCode>
                <c:ptCount val="3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979-354E-A6B7-4FE805A1522A}"/>
            </c:ext>
          </c:extLst>
        </c:ser>
        <c:ser>
          <c:idx val="6"/>
          <c:order val="6"/>
          <c:tx>
            <c:strRef>
              <c:f>'Big Seven'!$A$51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'Big Seven'!$B$44:$AN$44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Seven'!$B$51:$AN$51</c:f>
              <c:numCache>
                <c:formatCode>General</c:formatCode>
                <c:ptCount val="39"/>
                <c:pt idx="15" formatCode="0.00%">
                  <c:v>3.423397051517346</c:v>
                </c:pt>
                <c:pt idx="16" formatCode="0.00%">
                  <c:v>3.375992748050979</c:v>
                </c:pt>
                <c:pt idx="17" formatCode="0.00%">
                  <c:v>3.4247661530758551</c:v>
                </c:pt>
                <c:pt idx="18" formatCode="0.00%">
                  <c:v>3.5512696930771783</c:v>
                </c:pt>
                <c:pt idx="19" formatCode="0.00%">
                  <c:v>3.6598397418593929</c:v>
                </c:pt>
                <c:pt idx="20" formatCode="0.00%">
                  <c:v>3.8523436950421681</c:v>
                </c:pt>
                <c:pt idx="21" formatCode="0.00%">
                  <c:v>4.0289551918453261</c:v>
                </c:pt>
                <c:pt idx="22" formatCode="0.00%">
                  <c:v>4.436910732555714</c:v>
                </c:pt>
                <c:pt idx="23" formatCode="0.00%">
                  <c:v>4.552945129249701</c:v>
                </c:pt>
                <c:pt idx="24" formatCode="0.00%">
                  <c:v>4.7466943277955309</c:v>
                </c:pt>
                <c:pt idx="25" formatCode="0.00%">
                  <c:v>4.6725589073311928</c:v>
                </c:pt>
                <c:pt idx="26" formatCode="0.00%">
                  <c:v>4.7820600316585997</c:v>
                </c:pt>
                <c:pt idx="27" formatCode="0.00%">
                  <c:v>4.8330747166019785</c:v>
                </c:pt>
                <c:pt idx="28" formatCode="0.00%">
                  <c:v>4.4683398357120518</c:v>
                </c:pt>
                <c:pt idx="29" formatCode="0.00%">
                  <c:v>4.6478857654856753</c:v>
                </c:pt>
                <c:pt idx="30" formatCode="0.00%">
                  <c:v>4.610888976587642</c:v>
                </c:pt>
                <c:pt idx="31" formatCode="0.00%">
                  <c:v>4.6099752917300556</c:v>
                </c:pt>
                <c:pt idx="32" formatCode="0.00%">
                  <c:v>4.5884223841718903</c:v>
                </c:pt>
                <c:pt idx="33" formatCode="0.00%">
                  <c:v>4.7174035867582012</c:v>
                </c:pt>
                <c:pt idx="34" formatCode="0.00%">
                  <c:v>4.9195623965351984</c:v>
                </c:pt>
                <c:pt idx="35" formatCode="0.00%">
                  <c:v>5.1339990377933402</c:v>
                </c:pt>
                <c:pt idx="36" formatCode="0.00%">
                  <c:v>5.3831638788787028</c:v>
                </c:pt>
                <c:pt idx="37" formatCode="0.00%">
                  <c:v>5.3310907040406583</c:v>
                </c:pt>
                <c:pt idx="38" formatCode="0.00%">
                  <c:v>5.2849218207866047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979-354E-A6B7-4FE805A15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4151632"/>
        <c:axId val="1558290896"/>
      </c:lineChart>
      <c:catAx>
        <c:axId val="155415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8290896"/>
        <c:crosses val="autoZero"/>
        <c:auto val="1"/>
        <c:lblAlgn val="ctr"/>
        <c:lblOffset val="100"/>
        <c:noMultiLvlLbl val="0"/>
      </c:catAx>
      <c:valAx>
        <c:axId val="1558290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4151632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Big Seven Private Sector Financial Net Worth, % to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'Big Seven'!$A$55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'Big Seven'!$B$54:$AO$54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Seven'!$B$55:$AO$55</c:f>
              <c:numCache>
                <c:formatCode>0.00%</c:formatCode>
                <c:ptCount val="40"/>
                <c:pt idx="0">
                  <c:v>0.45543306656717863</c:v>
                </c:pt>
                <c:pt idx="1">
                  <c:v>0.4888588923999122</c:v>
                </c:pt>
                <c:pt idx="2">
                  <c:v>0.51997853930931037</c:v>
                </c:pt>
                <c:pt idx="3">
                  <c:v>0.54616630104930186</c:v>
                </c:pt>
                <c:pt idx="4">
                  <c:v>0.56589535304761673</c:v>
                </c:pt>
                <c:pt idx="5">
                  <c:v>0.530192118885084</c:v>
                </c:pt>
                <c:pt idx="6">
                  <c:v>0.58760485558664977</c:v>
                </c:pt>
                <c:pt idx="7">
                  <c:v>0.6124957957594892</c:v>
                </c:pt>
                <c:pt idx="8">
                  <c:v>0.64555657872775374</c:v>
                </c:pt>
                <c:pt idx="9">
                  <c:v>0.613119551614973</c:v>
                </c:pt>
                <c:pt idx="10">
                  <c:v>0.64210429228200905</c:v>
                </c:pt>
                <c:pt idx="11">
                  <c:v>0.66043533677193178</c:v>
                </c:pt>
                <c:pt idx="12">
                  <c:v>0.67552751947448031</c:v>
                </c:pt>
                <c:pt idx="13">
                  <c:v>0.71636432667561811</c:v>
                </c:pt>
                <c:pt idx="14">
                  <c:v>0.71826880338871946</c:v>
                </c:pt>
                <c:pt idx="15">
                  <c:v>0.70738309499656404</c:v>
                </c:pt>
                <c:pt idx="16">
                  <c:v>0.74319179123020795</c:v>
                </c:pt>
                <c:pt idx="17">
                  <c:v>0.70974204414708963</c:v>
                </c:pt>
                <c:pt idx="18">
                  <c:v>0.63795804328830696</c:v>
                </c:pt>
                <c:pt idx="19">
                  <c:v>0.46453359073343004</c:v>
                </c:pt>
                <c:pt idx="20">
                  <c:v>0.56255056159829175</c:v>
                </c:pt>
                <c:pt idx="21">
                  <c:v>0.63323187632526801</c:v>
                </c:pt>
                <c:pt idx="22">
                  <c:v>0.71254216874300136</c:v>
                </c:pt>
                <c:pt idx="23">
                  <c:v>0.67972480255704038</c:v>
                </c:pt>
                <c:pt idx="24">
                  <c:v>0.75073773531918575</c:v>
                </c:pt>
                <c:pt idx="25">
                  <c:v>0.75659044583353818</c:v>
                </c:pt>
                <c:pt idx="26">
                  <c:v>0.78643145093719236</c:v>
                </c:pt>
                <c:pt idx="27">
                  <c:v>0.78959414220730051</c:v>
                </c:pt>
                <c:pt idx="28">
                  <c:v>0.78307886747940314</c:v>
                </c:pt>
                <c:pt idx="29">
                  <c:v>0.94483883342804642</c:v>
                </c:pt>
                <c:pt idx="30">
                  <c:v>0.92180189876609298</c:v>
                </c:pt>
                <c:pt idx="31">
                  <c:v>0.96685479928624418</c:v>
                </c:pt>
                <c:pt idx="32">
                  <c:v>1.0055531864621652</c:v>
                </c:pt>
                <c:pt idx="33">
                  <c:v>0.98080262856087552</c:v>
                </c:pt>
                <c:pt idx="34">
                  <c:v>0.96504960832529774</c:v>
                </c:pt>
                <c:pt idx="35">
                  <c:v>0.97929853825556457</c:v>
                </c:pt>
                <c:pt idx="36">
                  <c:v>0.97456959658028364</c:v>
                </c:pt>
                <c:pt idx="37">
                  <c:v>0.97741636525712838</c:v>
                </c:pt>
                <c:pt idx="38">
                  <c:v>0.96637083215906561</c:v>
                </c:pt>
                <c:pt idx="39">
                  <c:v>0.93150818799964563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33-3449-BCAC-21573B1EE1AC}"/>
            </c:ext>
          </c:extLst>
        </c:ser>
        <c:ser>
          <c:idx val="1"/>
          <c:order val="1"/>
          <c:tx>
            <c:strRef>
              <c:f>'Big Seven'!$A$56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'Big Seven'!$B$54:$AO$54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Seven'!$B$56:$AO$56</c:f>
              <c:numCache>
                <c:formatCode>General</c:formatCode>
                <c:ptCount val="40"/>
                <c:pt idx="20" formatCode="0.00%">
                  <c:v>-0.40178845603601343</c:v>
                </c:pt>
                <c:pt idx="21" formatCode="0.00%">
                  <c:v>-0.41074295838322783</c:v>
                </c:pt>
                <c:pt idx="22" formatCode="0.00%">
                  <c:v>-0.43259369926765889</c:v>
                </c:pt>
                <c:pt idx="23" formatCode="0.00%">
                  <c:v>-0.45215994047768482</c:v>
                </c:pt>
                <c:pt idx="24" formatCode="0.00%">
                  <c:v>-0.42407759489515118</c:v>
                </c:pt>
                <c:pt idx="25" formatCode="0.00%">
                  <c:v>-0.40573186681989792</c:v>
                </c:pt>
                <c:pt idx="26" formatCode="0.00%">
                  <c:v>-0.38356572908605724</c:v>
                </c:pt>
                <c:pt idx="27" formatCode="0.00%">
                  <c:v>-0.37266011413616762</c:v>
                </c:pt>
                <c:pt idx="28" formatCode="0.00%">
                  <c:v>-0.48651393724467118</c:v>
                </c:pt>
                <c:pt idx="29" formatCode="0.00%">
                  <c:v>-0.51158810536652788</c:v>
                </c:pt>
                <c:pt idx="30" formatCode="0.00%">
                  <c:v>-0.56933679539177118</c:v>
                </c:pt>
                <c:pt idx="31" formatCode="0.00%">
                  <c:v>-0.66479553065765074</c:v>
                </c:pt>
                <c:pt idx="32" formatCode="0.00%">
                  <c:v>-0.67035098889301548</c:v>
                </c:pt>
                <c:pt idx="33" formatCode="0.00%">
                  <c:v>-0.68486347163989292</c:v>
                </c:pt>
                <c:pt idx="34" formatCode="0.00%">
                  <c:v>-0.74350068660396174</c:v>
                </c:pt>
                <c:pt idx="35" formatCode="0.00%">
                  <c:v>-0.74280541507280917</c:v>
                </c:pt>
                <c:pt idx="36" formatCode="0.00%">
                  <c:v>-0.77314623444776398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33-3449-BCAC-21573B1EE1AC}"/>
            </c:ext>
          </c:extLst>
        </c:ser>
        <c:ser>
          <c:idx val="2"/>
          <c:order val="2"/>
          <c:tx>
            <c:strRef>
              <c:f>'Big Seven'!$A$57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'Big Seven'!$B$54:$AO$54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Seven'!$B$57:$AO$57</c:f>
              <c:numCache>
                <c:formatCode>General</c:formatCode>
                <c:ptCount val="40"/>
                <c:pt idx="14" formatCode="0.00%">
                  <c:v>0.3874579066509003</c:v>
                </c:pt>
                <c:pt idx="15" formatCode="0.00%">
                  <c:v>0.37768366350951132</c:v>
                </c:pt>
                <c:pt idx="16" formatCode="0.00%">
                  <c:v>0.43851677987118687</c:v>
                </c:pt>
                <c:pt idx="17" formatCode="0.00%">
                  <c:v>0.51721135179529432</c:v>
                </c:pt>
                <c:pt idx="18" formatCode="0.00%">
                  <c:v>0.5917724378543554</c:v>
                </c:pt>
                <c:pt idx="19" formatCode="0.00%">
                  <c:v>0.58992694723659156</c:v>
                </c:pt>
                <c:pt idx="20" formatCode="0.00%">
                  <c:v>0.7361021138927597</c:v>
                </c:pt>
                <c:pt idx="21" formatCode="0.00%">
                  <c:v>0.90154931597212284</c:v>
                </c:pt>
                <c:pt idx="22" formatCode="0.00%">
                  <c:v>0.99143135998598386</c:v>
                </c:pt>
                <c:pt idx="23" formatCode="0.00%">
                  <c:v>1.0223292285012417</c:v>
                </c:pt>
                <c:pt idx="24" formatCode="0.00%">
                  <c:v>1.1214548989241895</c:v>
                </c:pt>
                <c:pt idx="25" formatCode="0.00%">
                  <c:v>1.0539025605724353</c:v>
                </c:pt>
                <c:pt idx="26" formatCode="0.00%">
                  <c:v>1.0701678200925184</c:v>
                </c:pt>
                <c:pt idx="27" formatCode="0.00%">
                  <c:v>1.1812566086665079</c:v>
                </c:pt>
                <c:pt idx="28" formatCode="0.00%">
                  <c:v>1.3387067069420029</c:v>
                </c:pt>
                <c:pt idx="29" formatCode="0.00%">
                  <c:v>1.4580013115397104</c:v>
                </c:pt>
                <c:pt idx="30" formatCode="0.00%">
                  <c:v>1.5488285391599823</c:v>
                </c:pt>
                <c:pt idx="31" formatCode="0.00%">
                  <c:v>1.6474804566872572</c:v>
                </c:pt>
                <c:pt idx="32" formatCode="0.00%">
                  <c:v>1.6943713517047532</c:v>
                </c:pt>
                <c:pt idx="33" formatCode="0.00%">
                  <c:v>1.6773343143029988</c:v>
                </c:pt>
                <c:pt idx="34" formatCode="0.00%">
                  <c:v>1.6484169687248151</c:v>
                </c:pt>
                <c:pt idx="35" formatCode="0.00%">
                  <c:v>1.6836874200105396</c:v>
                </c:pt>
                <c:pt idx="36" formatCode="0.00%">
                  <c:v>1.647636671229066</c:v>
                </c:pt>
                <c:pt idx="37" formatCode="0.00%">
                  <c:v>1.5755990598959149</c:v>
                </c:pt>
                <c:pt idx="38" formatCode="0.00%">
                  <c:v>1.6368031771685083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33-3449-BCAC-21573B1EE1AC}"/>
            </c:ext>
          </c:extLst>
        </c:ser>
        <c:ser>
          <c:idx val="3"/>
          <c:order val="3"/>
          <c:tx>
            <c:strRef>
              <c:f>'Big Seven'!$A$58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'Big Seven'!$B$54:$AO$54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Seven'!$B$58:$AO$58</c:f>
              <c:numCache>
                <c:formatCode>General</c:formatCode>
                <c:ptCount val="40"/>
                <c:pt idx="15" formatCode="0.00%">
                  <c:v>0.27668039998735539</c:v>
                </c:pt>
                <c:pt idx="16" formatCode="0.00%">
                  <c:v>0.28884039673509254</c:v>
                </c:pt>
                <c:pt idx="17" formatCode="0.00%">
                  <c:v>0.29981828824472556</c:v>
                </c:pt>
                <c:pt idx="18" formatCode="0.00%">
                  <c:v>0.29970425505520404</c:v>
                </c:pt>
                <c:pt idx="19" formatCode="0.00%">
                  <c:v>0.3142083897158322</c:v>
                </c:pt>
                <c:pt idx="20" formatCode="0.00%">
                  <c:v>0.39434019399100995</c:v>
                </c:pt>
                <c:pt idx="21" formatCode="0.00%">
                  <c:v>0.44744281770113148</c:v>
                </c:pt>
                <c:pt idx="22" formatCode="0.00%">
                  <c:v>0.41302146599706291</c:v>
                </c:pt>
                <c:pt idx="23" formatCode="0.00%">
                  <c:v>0.4491851785029658</c:v>
                </c:pt>
                <c:pt idx="24" formatCode="0.00%">
                  <c:v>0.48620158935958169</c:v>
                </c:pt>
                <c:pt idx="25" formatCode="0.00%">
                  <c:v>0.58095716809845843</c:v>
                </c:pt>
                <c:pt idx="26" formatCode="0.00%">
                  <c:v>0.45549744791230862</c:v>
                </c:pt>
                <c:pt idx="27" formatCode="0.00%">
                  <c:v>0.46757552457860441</c:v>
                </c:pt>
                <c:pt idx="28" formatCode="0.00%">
                  <c:v>0.5109705944441405</c:v>
                </c:pt>
                <c:pt idx="29" formatCode="0.00%">
                  <c:v>0.59972808610064066</c:v>
                </c:pt>
                <c:pt idx="30" formatCode="0.00%">
                  <c:v>0.55871431787657899</c:v>
                </c:pt>
                <c:pt idx="31" formatCode="0.00%">
                  <c:v>0.58029565410692463</c:v>
                </c:pt>
                <c:pt idx="32" formatCode="0.00%">
                  <c:v>0.61237172260809469</c:v>
                </c:pt>
                <c:pt idx="33" formatCode="0.00%">
                  <c:v>0.63212053476088093</c:v>
                </c:pt>
                <c:pt idx="34" formatCode="0.00%">
                  <c:v>0.67556339617588246</c:v>
                </c:pt>
                <c:pt idx="35" formatCode="0.00%">
                  <c:v>0.74735032082352393</c:v>
                </c:pt>
                <c:pt idx="36" formatCode="0.00%">
                  <c:v>0.77508245734005521</c:v>
                </c:pt>
                <c:pt idx="37" formatCode="0.00%">
                  <c:v>0.79713331392587383</c:v>
                </c:pt>
                <c:pt idx="38" formatCode="0.00%">
                  <c:v>0.84994513166904362</c:v>
                </c:pt>
                <c:pt idx="39" formatCode="0.00%">
                  <c:v>0.83700064915973105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733-3449-BCAC-21573B1EE1AC}"/>
            </c:ext>
          </c:extLst>
        </c:ser>
        <c:ser>
          <c:idx val="4"/>
          <c:order val="4"/>
          <c:tx>
            <c:strRef>
              <c:f>'Big Seven'!$A$59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'Big Seven'!$B$54:$AO$54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Seven'!$B$59:$AO$59</c:f>
              <c:numCache>
                <c:formatCode>General</c:formatCode>
                <c:ptCount val="40"/>
                <c:pt idx="15" formatCode="0.00%">
                  <c:v>0.47319607827130428</c:v>
                </c:pt>
                <c:pt idx="16" formatCode="0.00%">
                  <c:v>0.46259263672107709</c:v>
                </c:pt>
                <c:pt idx="17" formatCode="0.00%">
                  <c:v>0.51923923246187709</c:v>
                </c:pt>
                <c:pt idx="18" formatCode="0.00%">
                  <c:v>0.47604027141995053</c:v>
                </c:pt>
                <c:pt idx="19" formatCode="0.00%">
                  <c:v>0.26730698216111759</c:v>
                </c:pt>
                <c:pt idx="20" formatCode="0.00%">
                  <c:v>0.36492089140241002</c:v>
                </c:pt>
                <c:pt idx="21" formatCode="0.00%">
                  <c:v>0.41581802761826459</c:v>
                </c:pt>
                <c:pt idx="22" formatCode="0.00%">
                  <c:v>0.38143151054407709</c:v>
                </c:pt>
                <c:pt idx="23" formatCode="0.00%">
                  <c:v>0.42658967656830216</c:v>
                </c:pt>
                <c:pt idx="24" formatCode="0.00%">
                  <c:v>0.39084675816596137</c:v>
                </c:pt>
                <c:pt idx="25" formatCode="0.00%">
                  <c:v>0.4349326741836812</c:v>
                </c:pt>
                <c:pt idx="26" formatCode="0.00%">
                  <c:v>0.39707867714903933</c:v>
                </c:pt>
                <c:pt idx="27" formatCode="0.00%">
                  <c:v>0.27033656176831622</c:v>
                </c:pt>
                <c:pt idx="28" formatCode="0.00%">
                  <c:v>0.34778559570739143</c:v>
                </c:pt>
                <c:pt idx="29" formatCode="0.00%">
                  <c:v>0.42131673221935495</c:v>
                </c:pt>
                <c:pt idx="30" formatCode="0.00%">
                  <c:v>0.44291511548777063</c:v>
                </c:pt>
                <c:pt idx="31" formatCode="0.00%">
                  <c:v>0.42294734081814989</c:v>
                </c:pt>
                <c:pt idx="32" formatCode="0.00%">
                  <c:v>0.52263827915028749</c:v>
                </c:pt>
                <c:pt idx="33" formatCode="0.00%">
                  <c:v>0.53784093220860241</c:v>
                </c:pt>
                <c:pt idx="34" formatCode="0.00%">
                  <c:v>0.55405891831544629</c:v>
                </c:pt>
                <c:pt idx="35" formatCode="0.00%">
                  <c:v>0.61563219381539946</c:v>
                </c:pt>
                <c:pt idx="36" formatCode="0.00%">
                  <c:v>0.70424283214430017</c:v>
                </c:pt>
                <c:pt idx="37" formatCode="0.00%">
                  <c:v>0.70235657148552377</c:v>
                </c:pt>
                <c:pt idx="38" formatCode="0.00%">
                  <c:v>0.60330673505251542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733-3449-BCAC-21573B1EE1AC}"/>
            </c:ext>
          </c:extLst>
        </c:ser>
        <c:ser>
          <c:idx val="5"/>
          <c:order val="5"/>
          <c:tx>
            <c:strRef>
              <c:f>'Big Seven'!$A$60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'Big Seven'!$B$54:$AO$54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Seven'!$B$60:$AO$60</c:f>
              <c:numCache>
                <c:formatCode>General</c:formatCode>
                <c:ptCount val="40"/>
                <c:pt idx="31" formatCode="0.00%">
                  <c:v>0.49014153296779062</c:v>
                </c:pt>
                <c:pt idx="32" formatCode="0.00%">
                  <c:v>0.4371135170470743</c:v>
                </c:pt>
                <c:pt idx="33" formatCode="0.00%">
                  <c:v>0.41723434528485243</c:v>
                </c:pt>
                <c:pt idx="34" formatCode="0.00%">
                  <c:v>0.42036254099434139</c:v>
                </c:pt>
                <c:pt idx="35" formatCode="0.00%">
                  <c:v>0.42464370003188312</c:v>
                </c:pt>
                <c:pt idx="36" formatCode="0.00%">
                  <c:v>0.44386486239614592</c:v>
                </c:pt>
                <c:pt idx="37" formatCode="0.00%">
                  <c:v>0.46744126125307839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733-3449-BCAC-21573B1EE1AC}"/>
            </c:ext>
          </c:extLst>
        </c:ser>
        <c:ser>
          <c:idx val="6"/>
          <c:order val="6"/>
          <c:tx>
            <c:strRef>
              <c:f>'Big Seven'!$A$61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'Big Seven'!$B$54:$AO$54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Seven'!$B$61:$AO$61</c:f>
              <c:numCache>
                <c:formatCode>General</c:formatCode>
                <c:ptCount val="40"/>
                <c:pt idx="15" formatCode="0.00%">
                  <c:v>0.32577629795946006</c:v>
                </c:pt>
                <c:pt idx="16" formatCode="0.00%">
                  <c:v>0.31762436482661238</c:v>
                </c:pt>
                <c:pt idx="17" formatCode="0.00%">
                  <c:v>0.29957782380117948</c:v>
                </c:pt>
                <c:pt idx="18" formatCode="0.00%">
                  <c:v>0.41330172187840475</c:v>
                </c:pt>
                <c:pt idx="19" formatCode="0.00%">
                  <c:v>0.35180690119145019</c:v>
                </c:pt>
                <c:pt idx="20" formatCode="0.00%">
                  <c:v>0.40842999398150681</c:v>
                </c:pt>
                <c:pt idx="21" formatCode="0.00%">
                  <c:v>0.37794348286957469</c:v>
                </c:pt>
                <c:pt idx="22" formatCode="0.00%">
                  <c:v>0.42869802384773648</c:v>
                </c:pt>
                <c:pt idx="23" formatCode="0.00%">
                  <c:v>0.38699649314378082</c:v>
                </c:pt>
                <c:pt idx="24" formatCode="0.00%">
                  <c:v>0.31285517502913862</c:v>
                </c:pt>
                <c:pt idx="25" formatCode="0.00%">
                  <c:v>0.24082131065985224</c:v>
                </c:pt>
                <c:pt idx="26" formatCode="0.00%">
                  <c:v>0.16707747808332973</c:v>
                </c:pt>
                <c:pt idx="27" formatCode="0.00%">
                  <c:v>0.14692806538479219</c:v>
                </c:pt>
                <c:pt idx="28" formatCode="0.00%">
                  <c:v>0.37193935502987774</c:v>
                </c:pt>
                <c:pt idx="29" formatCode="0.00%">
                  <c:v>0.34441930068873239</c:v>
                </c:pt>
                <c:pt idx="30" formatCode="0.00%">
                  <c:v>0.37419089879456968</c:v>
                </c:pt>
                <c:pt idx="31" formatCode="0.00%">
                  <c:v>0.48446197850374295</c:v>
                </c:pt>
                <c:pt idx="32" formatCode="0.00%">
                  <c:v>0.47678061404483829</c:v>
                </c:pt>
                <c:pt idx="33" formatCode="0.00%">
                  <c:v>0.50871008146841556</c:v>
                </c:pt>
                <c:pt idx="34" formatCode="0.00%">
                  <c:v>0.60937141296790043</c:v>
                </c:pt>
                <c:pt idx="35" formatCode="0.00%">
                  <c:v>0.66640401988560427</c:v>
                </c:pt>
                <c:pt idx="36" formatCode="0.00%">
                  <c:v>0.82361643818603714</c:v>
                </c:pt>
                <c:pt idx="37" formatCode="0.00%">
                  <c:v>0.73306642298582969</c:v>
                </c:pt>
                <c:pt idx="38" formatCode="0.00%">
                  <c:v>0.78321963676792095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733-3449-BCAC-21573B1EE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4472240"/>
        <c:axId val="2005096464"/>
      </c:lineChart>
      <c:catAx>
        <c:axId val="195447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5096464"/>
        <c:crosses val="autoZero"/>
        <c:auto val="1"/>
        <c:lblAlgn val="ctr"/>
        <c:lblOffset val="100"/>
        <c:noMultiLvlLbl val="0"/>
      </c:catAx>
      <c:valAx>
        <c:axId val="200509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4472240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Big Seven General Government</a:t>
            </a:r>
            <a:r>
              <a:rPr lang="en-US" sz="1800" b="1" baseline="0">
                <a:solidFill>
                  <a:schemeClr val="tx1"/>
                </a:solidFill>
              </a:rPr>
              <a:t> Net Worth, % to GDP</a:t>
            </a:r>
            <a:endParaRPr lang="en-US" sz="18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'Big Seven'!$A$65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'Big Seven'!$B$64:$AN$64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Seven'!$B$65:$AN$65</c:f>
              <c:numCache>
                <c:formatCode>0.00%</c:formatCode>
                <c:ptCount val="39"/>
                <c:pt idx="0">
                  <c:v>0.22559653156168968</c:v>
                </c:pt>
                <c:pt idx="1">
                  <c:v>0.21891169495129781</c:v>
                </c:pt>
                <c:pt idx="2">
                  <c:v>0.18499857048353543</c:v>
                </c:pt>
                <c:pt idx="3">
                  <c:v>0.12347758800408141</c:v>
                </c:pt>
                <c:pt idx="4">
                  <c:v>9.1435684540424125E-2</c:v>
                </c:pt>
                <c:pt idx="5">
                  <c:v>5.0534226938128327E-2</c:v>
                </c:pt>
                <c:pt idx="6">
                  <c:v>2.1162180716703879E-2</c:v>
                </c:pt>
                <c:pt idx="7">
                  <c:v>3.0832813445825385E-4</c:v>
                </c:pt>
                <c:pt idx="8">
                  <c:v>-1.7224113032561446E-2</c:v>
                </c:pt>
                <c:pt idx="9">
                  <c:v>-3.4901038361593736E-2</c:v>
                </c:pt>
                <c:pt idx="10">
                  <c:v>-6.1055701311975477E-2</c:v>
                </c:pt>
                <c:pt idx="11">
                  <c:v>-9.4721952073430093E-2</c:v>
                </c:pt>
                <c:pt idx="12">
                  <c:v>-0.15610441683301821</c:v>
                </c:pt>
                <c:pt idx="13">
                  <c:v>-0.1800267373948376</c:v>
                </c:pt>
                <c:pt idx="14">
                  <c:v>-0.18051148878511841</c:v>
                </c:pt>
                <c:pt idx="15">
                  <c:v>-0.16209993782519061</c:v>
                </c:pt>
                <c:pt idx="16">
                  <c:v>-0.14603198118398311</c:v>
                </c:pt>
                <c:pt idx="17">
                  <c:v>-9.1771161309058658E-2</c:v>
                </c:pt>
                <c:pt idx="18">
                  <c:v>-4.7849581427055199E-2</c:v>
                </c:pt>
                <c:pt idx="19">
                  <c:v>1.332992477568001E-2</c:v>
                </c:pt>
                <c:pt idx="20">
                  <c:v>3.5963378528192473E-2</c:v>
                </c:pt>
                <c:pt idx="21">
                  <c:v>1.9750001464776103E-2</c:v>
                </c:pt>
                <c:pt idx="22">
                  <c:v>-3.0089193737839939E-2</c:v>
                </c:pt>
                <c:pt idx="23">
                  <c:v>-4.5637700569528712E-2</c:v>
                </c:pt>
                <c:pt idx="24">
                  <c:v>-0.10439955689212059</c:v>
                </c:pt>
                <c:pt idx="25">
                  <c:v>-8.0477043274273879E-2</c:v>
                </c:pt>
                <c:pt idx="26">
                  <c:v>-2.7513265123898911E-2</c:v>
                </c:pt>
                <c:pt idx="27">
                  <c:v>-1.0069845680763584E-2</c:v>
                </c:pt>
                <c:pt idx="28">
                  <c:v>-0.11180420917912207</c:v>
                </c:pt>
                <c:pt idx="29">
                  <c:v>-0.20945339008769714</c:v>
                </c:pt>
                <c:pt idx="30">
                  <c:v>-0.29870153865528215</c:v>
                </c:pt>
                <c:pt idx="31">
                  <c:v>-0.36108459971451334</c:v>
                </c:pt>
                <c:pt idx="32">
                  <c:v>-0.38903872795757882</c:v>
                </c:pt>
                <c:pt idx="33">
                  <c:v>-0.41829042261324945</c:v>
                </c:pt>
                <c:pt idx="34">
                  <c:v>-0.42696216758998817</c:v>
                </c:pt>
                <c:pt idx="35">
                  <c:v>-0.44896333567446556</c:v>
                </c:pt>
                <c:pt idx="36">
                  <c:v>-0.45576040609137058</c:v>
                </c:pt>
                <c:pt idx="37">
                  <c:v>-0.43457309138600569</c:v>
                </c:pt>
                <c:pt idx="38">
                  <c:v>-0.45483484125518703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A7-0048-AB6D-497FAE8754B8}"/>
            </c:ext>
          </c:extLst>
        </c:ser>
        <c:ser>
          <c:idx val="1"/>
          <c:order val="1"/>
          <c:tx>
            <c:strRef>
              <c:f>'Big Seven'!$A$66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'Big Seven'!$B$64:$AN$64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Seven'!$B$66:$AN$66</c:f>
              <c:numCache>
                <c:formatCode>General</c:formatCode>
                <c:ptCount val="39"/>
                <c:pt idx="20" formatCode="0.00%">
                  <c:v>0.93220788570983648</c:v>
                </c:pt>
                <c:pt idx="21" formatCode="0.00%">
                  <c:v>1.0609737979362446</c:v>
                </c:pt>
                <c:pt idx="22" formatCode="0.00%">
                  <c:v>1.1806116171391232</c:v>
                </c:pt>
                <c:pt idx="23" formatCode="0.00%">
                  <c:v>1.3421053493385313</c:v>
                </c:pt>
                <c:pt idx="24" formatCode="0.00%">
                  <c:v>1.2964495422117694</c:v>
                </c:pt>
                <c:pt idx="25" formatCode="0.00%">
                  <c:v>1.2335695697647175</c:v>
                </c:pt>
                <c:pt idx="26" formatCode="0.00%">
                  <c:v>1.434776314095304</c:v>
                </c:pt>
                <c:pt idx="27" formatCode="0.00%">
                  <c:v>1.4675925841603037</c:v>
                </c:pt>
                <c:pt idx="28" formatCode="0.00%">
                  <c:v>1.5260950261009898</c:v>
                </c:pt>
                <c:pt idx="29" formatCode="0.00%">
                  <c:v>1.4539962062916747</c:v>
                </c:pt>
                <c:pt idx="30" formatCode="0.00%">
                  <c:v>1.7734256786947373</c:v>
                </c:pt>
                <c:pt idx="31" formatCode="0.00%">
                  <c:v>1.8344937013484441</c:v>
                </c:pt>
                <c:pt idx="32" formatCode="0.00%">
                  <c:v>1.7635869965687549</c:v>
                </c:pt>
                <c:pt idx="33" formatCode="0.00%">
                  <c:v>1.8502084143053059</c:v>
                </c:pt>
                <c:pt idx="34" formatCode="0.00%">
                  <c:v>1.7110987272777316</c:v>
                </c:pt>
                <c:pt idx="35" formatCode="0.00%">
                  <c:v>1.6218585443680249</c:v>
                </c:pt>
                <c:pt idx="36" formatCode="0.00%">
                  <c:v>1.6025901285576805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A7-0048-AB6D-497FAE8754B8}"/>
            </c:ext>
          </c:extLst>
        </c:ser>
        <c:ser>
          <c:idx val="2"/>
          <c:order val="2"/>
          <c:tx>
            <c:strRef>
              <c:f>'Big Seven'!$A$67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'Big Seven'!$B$64:$AN$64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Seven'!$B$67:$AN$67</c:f>
              <c:numCache>
                <c:formatCode>General</c:formatCode>
                <c:ptCount val="39"/>
                <c:pt idx="14" formatCode="0.00%">
                  <c:v>0.97953013595339844</c:v>
                </c:pt>
                <c:pt idx="15" formatCode="0.00%">
                  <c:v>0.94945574796758825</c:v>
                </c:pt>
                <c:pt idx="16" formatCode="0.00%">
                  <c:v>0.9102313419599527</c:v>
                </c:pt>
                <c:pt idx="17" formatCode="0.00%">
                  <c:v>0.88036773055264128</c:v>
                </c:pt>
                <c:pt idx="18" formatCode="0.00%">
                  <c:v>0.81491897069184127</c:v>
                </c:pt>
                <c:pt idx="19" formatCode="0.00%">
                  <c:v>0.77080075542892379</c:v>
                </c:pt>
                <c:pt idx="20" formatCode="0.00%">
                  <c:v>0.69566171640345853</c:v>
                </c:pt>
                <c:pt idx="21" formatCode="0.00%">
                  <c:v>0.6519612623206279</c:v>
                </c:pt>
                <c:pt idx="22" formatCode="0.00%">
                  <c:v>0.57432660020752491</c:v>
                </c:pt>
                <c:pt idx="23" formatCode="0.00%">
                  <c:v>0.5338718011054312</c:v>
                </c:pt>
                <c:pt idx="24" formatCode="0.00%">
                  <c:v>0.51957078147608271</c:v>
                </c:pt>
                <c:pt idx="25" formatCode="0.00%">
                  <c:v>0.57468927722134544</c:v>
                </c:pt>
                <c:pt idx="26" formatCode="0.00%">
                  <c:v>0.5773752528328574</c:v>
                </c:pt>
                <c:pt idx="27" formatCode="0.00%">
                  <c:v>0.53596355909346871</c:v>
                </c:pt>
                <c:pt idx="28" formatCode="0.00%">
                  <c:v>0.45815154027428018</c:v>
                </c:pt>
                <c:pt idx="29" formatCode="0.00%">
                  <c:v>0.38126500252297746</c:v>
                </c:pt>
                <c:pt idx="30" formatCode="0.00%">
                  <c:v>0.26765595311638424</c:v>
                </c:pt>
                <c:pt idx="31" formatCode="0.00%">
                  <c:v>0.17664794158017211</c:v>
                </c:pt>
                <c:pt idx="32" formatCode="0.00%">
                  <c:v>0.13031106527998784</c:v>
                </c:pt>
                <c:pt idx="33" formatCode="0.00%">
                  <c:v>0.15456552344748037</c:v>
                </c:pt>
                <c:pt idx="34" formatCode="0.00%">
                  <c:v>0.17379588785628911</c:v>
                </c:pt>
                <c:pt idx="35" formatCode="0.00%">
                  <c:v>3.0816457125649326E-2</c:v>
                </c:pt>
                <c:pt idx="36" formatCode="0.00%">
                  <c:v>6.0425890274621551E-2</c:v>
                </c:pt>
                <c:pt idx="37" formatCode="0.00%">
                  <c:v>7.5311093484668357E-2</c:v>
                </c:pt>
                <c:pt idx="38" formatCode="0.00%">
                  <c:v>7.9878694717416071E-2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A7-0048-AB6D-497FAE8754B8}"/>
            </c:ext>
          </c:extLst>
        </c:ser>
        <c:ser>
          <c:idx val="3"/>
          <c:order val="3"/>
          <c:tx>
            <c:strRef>
              <c:f>'Big Seven'!$A$68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'Big Seven'!$B$64:$AN$64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Seven'!$B$68:$AN$68</c:f>
              <c:numCache>
                <c:formatCode>General</c:formatCode>
                <c:ptCount val="39"/>
                <c:pt idx="15" formatCode="0.00%">
                  <c:v>0.27481744518086887</c:v>
                </c:pt>
                <c:pt idx="16" formatCode="0.00%">
                  <c:v>0.23587293670215254</c:v>
                </c:pt>
                <c:pt idx="17" formatCode="0.00%">
                  <c:v>0.22296846766599648</c:v>
                </c:pt>
                <c:pt idx="18" formatCode="0.00%">
                  <c:v>0.17788115618409628</c:v>
                </c:pt>
                <c:pt idx="19" formatCode="0.00%">
                  <c:v>0.32979032985580631</c:v>
                </c:pt>
                <c:pt idx="20" formatCode="0.00%">
                  <c:v>0.30337260468417315</c:v>
                </c:pt>
                <c:pt idx="21" formatCode="0.00%">
                  <c:v>0.27080636344007974</c:v>
                </c:pt>
                <c:pt idx="22" formatCode="0.00%">
                  <c:v>0.22721232119223309</c:v>
                </c:pt>
                <c:pt idx="23" formatCode="0.00%">
                  <c:v>0.1941408628583027</c:v>
                </c:pt>
                <c:pt idx="24" formatCode="0.00%">
                  <c:v>0.15035941400082908</c:v>
                </c:pt>
                <c:pt idx="25" formatCode="0.00%">
                  <c:v>0.1299200981800141</c:v>
                </c:pt>
                <c:pt idx="26" formatCode="0.00%">
                  <c:v>0.13508744038155804</c:v>
                </c:pt>
                <c:pt idx="27" formatCode="0.00%">
                  <c:v>0.17270000119516674</c:v>
                </c:pt>
                <c:pt idx="28" formatCode="0.00%">
                  <c:v>0.16326455618017061</c:v>
                </c:pt>
                <c:pt idx="29" formatCode="0.00%">
                  <c:v>0.16360831372676723</c:v>
                </c:pt>
                <c:pt idx="30" formatCode="0.00%">
                  <c:v>0.12535730644122009</c:v>
                </c:pt>
                <c:pt idx="31" formatCode="0.00%">
                  <c:v>0.10206328035271016</c:v>
                </c:pt>
                <c:pt idx="32" formatCode="0.00%">
                  <c:v>0.11371249863631405</c:v>
                </c:pt>
                <c:pt idx="33" formatCode="0.00%">
                  <c:v>0.12401867961330923</c:v>
                </c:pt>
                <c:pt idx="34" formatCode="0.00%">
                  <c:v>0.11410499969690088</c:v>
                </c:pt>
                <c:pt idx="35" formatCode="0.00%">
                  <c:v>0.14556979972434897</c:v>
                </c:pt>
                <c:pt idx="36" formatCode="0.00%">
                  <c:v>0.16524832620346369</c:v>
                </c:pt>
                <c:pt idx="37" formatCode="0.00%">
                  <c:v>0.21636692356014525</c:v>
                </c:pt>
                <c:pt idx="38" formatCode="0.00%">
                  <c:v>0.26707272221674039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A7-0048-AB6D-497FAE8754B8}"/>
            </c:ext>
          </c:extLst>
        </c:ser>
        <c:ser>
          <c:idx val="4"/>
          <c:order val="4"/>
          <c:tx>
            <c:strRef>
              <c:f>'Big Seven'!$A$69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'Big Seven'!$B$64:$AN$64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Seven'!$B$69:$AN$69</c:f>
              <c:numCache>
                <c:formatCode>General</c:formatCode>
                <c:ptCount val="39"/>
                <c:pt idx="15" formatCode="0.00%">
                  <c:v>0.27973174853261712</c:v>
                </c:pt>
                <c:pt idx="16" formatCode="0.00%">
                  <c:v>0.23052702649032925</c:v>
                </c:pt>
                <c:pt idx="17" formatCode="0.00%">
                  <c:v>0.21590702755935803</c:v>
                </c:pt>
                <c:pt idx="18" formatCode="0.00%">
                  <c:v>0.1951566846730155</c:v>
                </c:pt>
                <c:pt idx="19" formatCode="0.00%">
                  <c:v>0.29632357118509262</c:v>
                </c:pt>
                <c:pt idx="20" formatCode="0.00%">
                  <c:v>0.28959873426243854</c:v>
                </c:pt>
                <c:pt idx="21" formatCode="0.00%">
                  <c:v>0.28503525116047207</c:v>
                </c:pt>
                <c:pt idx="22" formatCode="0.00%">
                  <c:v>0.27138672487549081</c:v>
                </c:pt>
                <c:pt idx="23" formatCode="0.00%">
                  <c:v>0.30543226011334768</c:v>
                </c:pt>
                <c:pt idx="24" formatCode="0.00%">
                  <c:v>0.35190617035703431</c:v>
                </c:pt>
                <c:pt idx="25" formatCode="0.00%">
                  <c:v>0.44433063578595694</c:v>
                </c:pt>
                <c:pt idx="26" formatCode="0.00%">
                  <c:v>0.5370037825033589</c:v>
                </c:pt>
                <c:pt idx="27" formatCode="0.00%">
                  <c:v>0.58168610947798371</c:v>
                </c:pt>
                <c:pt idx="28" formatCode="0.00%">
                  <c:v>0.44332389356879637</c:v>
                </c:pt>
                <c:pt idx="29" formatCode="0.00%">
                  <c:v>0.38951474309191575</c:v>
                </c:pt>
                <c:pt idx="30" formatCode="0.00%">
                  <c:v>0.39816960890276609</c:v>
                </c:pt>
                <c:pt idx="31" formatCode="0.00%">
                  <c:v>0.35979905598073114</c:v>
                </c:pt>
                <c:pt idx="32" formatCode="0.00%">
                  <c:v>0.26821564182758983</c:v>
                </c:pt>
                <c:pt idx="33" formatCode="0.00%">
                  <c:v>0.25810028906793331</c:v>
                </c:pt>
                <c:pt idx="34" formatCode="0.00%">
                  <c:v>0.14725548111687395</c:v>
                </c:pt>
                <c:pt idx="35" formatCode="0.00%">
                  <c:v>0.10346027535306289</c:v>
                </c:pt>
                <c:pt idx="36" formatCode="0.00%">
                  <c:v>9.0352223269170362E-2</c:v>
                </c:pt>
                <c:pt idx="37" formatCode="0.00%">
                  <c:v>0.12305587988824984</c:v>
                </c:pt>
                <c:pt idx="38" formatCode="0.00%">
                  <c:v>0.12899314779244486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EA7-0048-AB6D-497FAE8754B8}"/>
            </c:ext>
          </c:extLst>
        </c:ser>
        <c:ser>
          <c:idx val="5"/>
          <c:order val="5"/>
          <c:tx>
            <c:strRef>
              <c:f>'Big Seven'!$A$70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'Big Seven'!$B$64:$AN$64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Seven'!$B$70:$AN$70</c:f>
              <c:numCache>
                <c:formatCode>General</c:formatCode>
                <c:ptCount val="3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EA7-0048-AB6D-497FAE8754B8}"/>
            </c:ext>
          </c:extLst>
        </c:ser>
        <c:ser>
          <c:idx val="6"/>
          <c:order val="6"/>
          <c:tx>
            <c:strRef>
              <c:f>'Big Seven'!$A$71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'Big Seven'!$B$64:$AN$64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Seven'!$B$71:$AN$71</c:f>
              <c:numCache>
                <c:formatCode>General</c:formatCode>
                <c:ptCount val="39"/>
                <c:pt idx="15" formatCode="0.00%">
                  <c:v>4.8266939470918119E-2</c:v>
                </c:pt>
                <c:pt idx="16" formatCode="0.00%">
                  <c:v>2.8760244394508899E-2</c:v>
                </c:pt>
                <c:pt idx="17" formatCode="0.00%">
                  <c:v>2.5001706911855073E-2</c:v>
                </c:pt>
                <c:pt idx="18" formatCode="0.00%">
                  <c:v>-2.734773539089391E-3</c:v>
                </c:pt>
                <c:pt idx="19" formatCode="0.00%">
                  <c:v>3.2842744363556324E-2</c:v>
                </c:pt>
                <c:pt idx="20" formatCode="0.00%">
                  <c:v>3.8193006041941861E-2</c:v>
                </c:pt>
                <c:pt idx="21" formatCode="0.00%">
                  <c:v>5.8012994910860032E-2</c:v>
                </c:pt>
                <c:pt idx="22" formatCode="0.00%">
                  <c:v>2.4769708486883386E-2</c:v>
                </c:pt>
                <c:pt idx="23" formatCode="0.00%">
                  <c:v>3.1715419667793621E-2</c:v>
                </c:pt>
                <c:pt idx="24" formatCode="0.00%">
                  <c:v>3.1530659477322573E-2</c:v>
                </c:pt>
                <c:pt idx="25" formatCode="0.00%">
                  <c:v>5.3214086502947254E-2</c:v>
                </c:pt>
                <c:pt idx="26" formatCode="0.00%">
                  <c:v>6.4247581080638244E-2</c:v>
                </c:pt>
                <c:pt idx="27" formatCode="0.00%">
                  <c:v>3.3479050019041758E-2</c:v>
                </c:pt>
                <c:pt idx="28" formatCode="0.00%">
                  <c:v>-6.8538034800072437E-2</c:v>
                </c:pt>
                <c:pt idx="29" formatCode="0.00%">
                  <c:v>-0.15678908392167024</c:v>
                </c:pt>
                <c:pt idx="30" formatCode="0.00%">
                  <c:v>-0.1873117016873454</c:v>
                </c:pt>
                <c:pt idx="31" formatCode="0.00%">
                  <c:v>-0.33298056410519528</c:v>
                </c:pt>
                <c:pt idx="32" formatCode="0.00%">
                  <c:v>-0.36032002242380018</c:v>
                </c:pt>
                <c:pt idx="33" formatCode="0.00%">
                  <c:v>-0.33904238715649665</c:v>
                </c:pt>
                <c:pt idx="34" formatCode="0.00%">
                  <c:v>-0.42172184147114217</c:v>
                </c:pt>
                <c:pt idx="35" formatCode="0.00%">
                  <c:v>-0.42918105521997119</c:v>
                </c:pt>
                <c:pt idx="36" formatCode="0.00%">
                  <c:v>-0.53372616270525486</c:v>
                </c:pt>
                <c:pt idx="37" formatCode="0.00%">
                  <c:v>-0.47702977663353352</c:v>
                </c:pt>
                <c:pt idx="38" formatCode="0.00%">
                  <c:v>-0.43777608025727693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EA7-0048-AB6D-497FAE875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08786304"/>
        <c:axId val="1997788672"/>
      </c:lineChart>
      <c:catAx>
        <c:axId val="1908786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7788672"/>
        <c:crosses val="autoZero"/>
        <c:auto val="1"/>
        <c:lblAlgn val="ctr"/>
        <c:lblOffset val="100"/>
        <c:noMultiLvlLbl val="0"/>
      </c:catAx>
      <c:valAx>
        <c:axId val="199778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8786304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Big</a:t>
            </a:r>
            <a:r>
              <a:rPr lang="en-US" sz="1800" b="1" baseline="0">
                <a:solidFill>
                  <a:schemeClr val="tx1"/>
                </a:solidFill>
              </a:rPr>
              <a:t> Seven General Government Financial Net Worth, % to GDP</a:t>
            </a:r>
            <a:endParaRPr lang="en-US" sz="18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'Big Seven'!$A$75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'Big Seven'!$B$74:$AO$74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Seven'!$B$75:$AO$75</c:f>
              <c:numCache>
                <c:formatCode>0.00%</c:formatCode>
                <c:ptCount val="40"/>
                <c:pt idx="0">
                  <c:v>-0.54768035238750867</c:v>
                </c:pt>
                <c:pt idx="1">
                  <c:v>-0.53830819802172847</c:v>
                </c:pt>
                <c:pt idx="2">
                  <c:v>-0.58343082755246445</c:v>
                </c:pt>
                <c:pt idx="3">
                  <c:v>-0.60354685534210439</c:v>
                </c:pt>
                <c:pt idx="4">
                  <c:v>-0.59876154580403185</c:v>
                </c:pt>
                <c:pt idx="5">
                  <c:v>-0.61541652646474532</c:v>
                </c:pt>
                <c:pt idx="6">
                  <c:v>-0.64599382657820559</c:v>
                </c:pt>
                <c:pt idx="7">
                  <c:v>-0.66349598792391773</c:v>
                </c:pt>
                <c:pt idx="8">
                  <c:v>-0.66585873832555642</c:v>
                </c:pt>
                <c:pt idx="9">
                  <c:v>-0.6693321729019176</c:v>
                </c:pt>
                <c:pt idx="10">
                  <c:v>-0.69153458451873961</c:v>
                </c:pt>
                <c:pt idx="11">
                  <c:v>-0.72504489594160826</c:v>
                </c:pt>
                <c:pt idx="12">
                  <c:v>-0.77568383062937951</c:v>
                </c:pt>
                <c:pt idx="13">
                  <c:v>-0.7938835256793737</c:v>
                </c:pt>
                <c:pt idx="14">
                  <c:v>-0.78975707802559458</c:v>
                </c:pt>
                <c:pt idx="15">
                  <c:v>-0.76999064105500836</c:v>
                </c:pt>
                <c:pt idx="16">
                  <c:v>-0.74192895883401733</c:v>
                </c:pt>
                <c:pt idx="17">
                  <c:v>-0.67772685286817813</c:v>
                </c:pt>
                <c:pt idx="18">
                  <c:v>-0.62613500857404503</c:v>
                </c:pt>
                <c:pt idx="19">
                  <c:v>-0.56151653956913861</c:v>
                </c:pt>
                <c:pt idx="20">
                  <c:v>-0.53309564464562542</c:v>
                </c:pt>
                <c:pt idx="21">
                  <c:v>-0.55449467964968613</c:v>
                </c:pt>
                <c:pt idx="22">
                  <c:v>-0.6109056914247426</c:v>
                </c:pt>
                <c:pt idx="23">
                  <c:v>-0.62385612946344504</c:v>
                </c:pt>
                <c:pt idx="24">
                  <c:v>-0.70573043615668596</c:v>
                </c:pt>
                <c:pt idx="25">
                  <c:v>-0.69651720762033942</c:v>
                </c:pt>
                <c:pt idx="26">
                  <c:v>-0.66920424602679673</c:v>
                </c:pt>
                <c:pt idx="27">
                  <c:v>-0.67119152828770834</c:v>
                </c:pt>
                <c:pt idx="28">
                  <c:v>-0.80439214849337448</c:v>
                </c:pt>
                <c:pt idx="29">
                  <c:v>-0.91841238380716406</c:v>
                </c:pt>
                <c:pt idx="30">
                  <c:v>-1.0069053922705178</c:v>
                </c:pt>
                <c:pt idx="31">
                  <c:v>-1.080735234338799</c:v>
                </c:pt>
                <c:pt idx="32">
                  <c:v>-1.1017831257342792</c:v>
                </c:pt>
                <c:pt idx="33">
                  <c:v>-1.1293782190487254</c:v>
                </c:pt>
                <c:pt idx="34">
                  <c:v>-1.1224310646819533</c:v>
                </c:pt>
                <c:pt idx="35">
                  <c:v>-1.1271254554233789</c:v>
                </c:pt>
                <c:pt idx="36">
                  <c:v>-1.1349468875233768</c:v>
                </c:pt>
                <c:pt idx="37">
                  <c:v>-1.1114380564976383</c:v>
                </c:pt>
                <c:pt idx="38">
                  <c:v>-1.1277897202165188</c:v>
                </c:pt>
                <c:pt idx="39">
                  <c:v>-1.1073562724884145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D2-D444-82DA-84AF3103C926}"/>
            </c:ext>
          </c:extLst>
        </c:ser>
        <c:ser>
          <c:idx val="1"/>
          <c:order val="1"/>
          <c:tx>
            <c:strRef>
              <c:f>'Big Seven'!$A$76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'Big Seven'!$B$74:$AO$74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Seven'!$B$76:$AO$76</c:f>
              <c:numCache>
                <c:formatCode>General</c:formatCode>
                <c:ptCount val="40"/>
                <c:pt idx="20" formatCode="0.00%">
                  <c:v>0.56248711870618529</c:v>
                </c:pt>
                <c:pt idx="21" formatCode="0.00%">
                  <c:v>0.55903791095234123</c:v>
                </c:pt>
                <c:pt idx="22" formatCode="0.00%">
                  <c:v>0.58758148896096229</c:v>
                </c:pt>
                <c:pt idx="23" formatCode="0.00%">
                  <c:v>0.6075273025186827</c:v>
                </c:pt>
                <c:pt idx="24" formatCode="0.00%">
                  <c:v>0.62826045123406593</c:v>
                </c:pt>
                <c:pt idx="25" formatCode="0.00%">
                  <c:v>0.64523695535284875</c:v>
                </c:pt>
                <c:pt idx="26" formatCode="0.00%">
                  <c:v>0.68761422168213515</c:v>
                </c:pt>
                <c:pt idx="27" formatCode="0.00%">
                  <c:v>0.77035015999641621</c:v>
                </c:pt>
                <c:pt idx="28" formatCode="0.00%">
                  <c:v>0.91686761865228106</c:v>
                </c:pt>
                <c:pt idx="29" formatCode="0.00%">
                  <c:v>0.88303754336006479</c:v>
                </c:pt>
                <c:pt idx="30" formatCode="0.00%">
                  <c:v>0.92367049858062944</c:v>
                </c:pt>
                <c:pt idx="31" formatCode="0.00%">
                  <c:v>0.97814595627640455</c:v>
                </c:pt>
                <c:pt idx="32" formatCode="0.00%">
                  <c:v>0.97462476254595398</c:v>
                </c:pt>
                <c:pt idx="33" formatCode="0.00%">
                  <c:v>0.97373756417497748</c:v>
                </c:pt>
                <c:pt idx="34" formatCode="0.00%">
                  <c:v>0.98379384701158901</c:v>
                </c:pt>
                <c:pt idx="35" formatCode="0.00%">
                  <c:v>0.9809469547582782</c:v>
                </c:pt>
                <c:pt idx="36" formatCode="0.00%">
                  <c:v>0.98647619575648382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D2-D444-82DA-84AF3103C926}"/>
            </c:ext>
          </c:extLst>
        </c:ser>
        <c:ser>
          <c:idx val="2"/>
          <c:order val="2"/>
          <c:tx>
            <c:strRef>
              <c:f>'Big Seven'!$A$77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'Big Seven'!$B$74:$AO$74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Seven'!$B$77:$AO$77</c:f>
              <c:numCache>
                <c:formatCode>General</c:formatCode>
                <c:ptCount val="40"/>
                <c:pt idx="14" formatCode="0.00%">
                  <c:v>-0.16567905896477897</c:v>
                </c:pt>
                <c:pt idx="15" formatCode="0.00%">
                  <c:v>-0.20612871778323161</c:v>
                </c:pt>
                <c:pt idx="16" formatCode="0.00%">
                  <c:v>-0.27243625555441819</c:v>
                </c:pt>
                <c:pt idx="17" formatCode="0.00%">
                  <c:v>-0.30785287337516187</c:v>
                </c:pt>
                <c:pt idx="18" formatCode="0.00%">
                  <c:v>-0.36611357685854407</c:v>
                </c:pt>
                <c:pt idx="19" formatCode="0.00%">
                  <c:v>-0.44000694311075217</c:v>
                </c:pt>
                <c:pt idx="20" formatCode="0.00%">
                  <c:v>-0.51215630731375761</c:v>
                </c:pt>
                <c:pt idx="21" formatCode="0.00%">
                  <c:v>-0.55793730461467872</c:v>
                </c:pt>
                <c:pt idx="22" formatCode="0.00%">
                  <c:v>-0.65035673434677133</c:v>
                </c:pt>
                <c:pt idx="23" formatCode="0.00%">
                  <c:v>-0.70670392958333206</c:v>
                </c:pt>
                <c:pt idx="24" formatCode="0.00%">
                  <c:v>-0.71921167893299631</c:v>
                </c:pt>
                <c:pt idx="25" formatCode="0.00%">
                  <c:v>-0.66740509275511872</c:v>
                </c:pt>
                <c:pt idx="26" formatCode="0.00%">
                  <c:v>-0.67277236150870889</c:v>
                </c:pt>
                <c:pt idx="27" formatCode="0.00%">
                  <c:v>-0.73229629696502574</c:v>
                </c:pt>
                <c:pt idx="28" formatCode="0.00%">
                  <c:v>-0.84316873871865206</c:v>
                </c:pt>
                <c:pt idx="29" formatCode="0.00%">
                  <c:v>-0.96990404513984663</c:v>
                </c:pt>
                <c:pt idx="30" formatCode="0.00%">
                  <c:v>-1.0570376287663592</c:v>
                </c:pt>
                <c:pt idx="31" formatCode="0.00%">
                  <c:v>-1.1707892720618385</c:v>
                </c:pt>
                <c:pt idx="32" formatCode="0.00%">
                  <c:v>-1.2004538978319743</c:v>
                </c:pt>
                <c:pt idx="33" formatCode="0.00%">
                  <c:v>-1.1804628443827561</c:v>
                </c:pt>
                <c:pt idx="34" formatCode="0.00%">
                  <c:v>-1.1655601150870742</c:v>
                </c:pt>
                <c:pt idx="35" formatCode="0.00%">
                  <c:v>-1.2661972069562597</c:v>
                </c:pt>
                <c:pt idx="36" formatCode="0.00%">
                  <c:v>-1.2399875265387825</c:v>
                </c:pt>
                <c:pt idx="37" formatCode="0.00%">
                  <c:v>-1.2230418925181858</c:v>
                </c:pt>
                <c:pt idx="38" formatCode="0.00%">
                  <c:v>-1.242351994151248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D2-D444-82DA-84AF3103C926}"/>
            </c:ext>
          </c:extLst>
        </c:ser>
        <c:ser>
          <c:idx val="3"/>
          <c:order val="3"/>
          <c:tx>
            <c:strRef>
              <c:f>'Big Seven'!$A$78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'Big Seven'!$B$74:$AO$74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Seven'!$B$78:$AO$78</c:f>
              <c:numCache>
                <c:formatCode>General</c:formatCode>
                <c:ptCount val="40"/>
                <c:pt idx="15" formatCode="0.00%">
                  <c:v>-0.26227727258358535</c:v>
                </c:pt>
                <c:pt idx="16" formatCode="0.00%">
                  <c:v>-0.29145273833460622</c:v>
                </c:pt>
                <c:pt idx="17" formatCode="0.00%">
                  <c:v>-0.28983788461049043</c:v>
                </c:pt>
                <c:pt idx="18" formatCode="0.00%">
                  <c:v>-0.32036571145019227</c:v>
                </c:pt>
                <c:pt idx="19" formatCode="0.00%">
                  <c:v>-0.29626105218230581</c:v>
                </c:pt>
                <c:pt idx="20" formatCode="0.00%">
                  <c:v>-0.31530636385143129</c:v>
                </c:pt>
                <c:pt idx="21" formatCode="0.00%">
                  <c:v>-0.33594388118393426</c:v>
                </c:pt>
                <c:pt idx="22" formatCode="0.00%">
                  <c:v>-0.37248173395942491</c:v>
                </c:pt>
                <c:pt idx="23" formatCode="0.00%">
                  <c:v>-0.40447260999977452</c:v>
                </c:pt>
                <c:pt idx="24" formatCode="0.00%">
                  <c:v>-0.43780902989089687</c:v>
                </c:pt>
                <c:pt idx="25" formatCode="0.00%">
                  <c:v>-0.45318606331218281</c:v>
                </c:pt>
                <c:pt idx="26" formatCode="0.00%">
                  <c:v>-0.43827462137059664</c:v>
                </c:pt>
                <c:pt idx="27" formatCode="0.00%">
                  <c:v>-0.39404328893952856</c:v>
                </c:pt>
                <c:pt idx="28" formatCode="0.00%">
                  <c:v>-0.40845341318676165</c:v>
                </c:pt>
                <c:pt idx="29" formatCode="0.00%">
                  <c:v>-0.4416219582685435</c:v>
                </c:pt>
                <c:pt idx="30" formatCode="0.00%">
                  <c:v>-0.46315221526111899</c:v>
                </c:pt>
                <c:pt idx="31" formatCode="0.00%">
                  <c:v>-0.47984476306917118</c:v>
                </c:pt>
                <c:pt idx="32" formatCode="0.00%">
                  <c:v>-0.47119858903960138</c:v>
                </c:pt>
                <c:pt idx="33" formatCode="0.00%">
                  <c:v>-0.45608333214687408</c:v>
                </c:pt>
                <c:pt idx="34" formatCode="0.00%">
                  <c:v>-0.45356333247369635</c:v>
                </c:pt>
                <c:pt idx="35" formatCode="0.00%">
                  <c:v>-0.41559044058005423</c:v>
                </c:pt>
                <c:pt idx="36" formatCode="0.00%">
                  <c:v>-0.38948012913280644</c:v>
                </c:pt>
                <c:pt idx="37" formatCode="0.00%">
                  <c:v>-0.35015827294038332</c:v>
                </c:pt>
                <c:pt idx="38" formatCode="0.00%">
                  <c:v>-0.31832093936974676</c:v>
                </c:pt>
                <c:pt idx="39" formatCode="0.00%">
                  <c:v>-0.29059649919510022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BD2-D444-82DA-84AF3103C926}"/>
            </c:ext>
          </c:extLst>
        </c:ser>
        <c:ser>
          <c:idx val="4"/>
          <c:order val="4"/>
          <c:tx>
            <c:strRef>
              <c:f>'Big Seven'!$A$79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'Big Seven'!$B$74:$AO$74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Seven'!$B$79:$AO$79</c:f>
              <c:numCache>
                <c:formatCode>General</c:formatCode>
                <c:ptCount val="40"/>
                <c:pt idx="15" formatCode="0.00%">
                  <c:v>-0.32464386882944074</c:v>
                </c:pt>
                <c:pt idx="16" formatCode="0.00%">
                  <c:v>-0.37383216172206996</c:v>
                </c:pt>
                <c:pt idx="17" formatCode="0.00%">
                  <c:v>-0.37720544108821763</c:v>
                </c:pt>
                <c:pt idx="18" formatCode="0.00%">
                  <c:v>-0.38945303875535403</c:v>
                </c:pt>
                <c:pt idx="19" formatCode="0.00%">
                  <c:v>-0.30950815248267238</c:v>
                </c:pt>
                <c:pt idx="20" formatCode="0.00%">
                  <c:v>-0.32448461590251126</c:v>
                </c:pt>
                <c:pt idx="21" formatCode="0.00%">
                  <c:v>-0.34619488162213607</c:v>
                </c:pt>
                <c:pt idx="22" formatCode="0.00%">
                  <c:v>-0.39523101627087176</c:v>
                </c:pt>
                <c:pt idx="23" formatCode="0.00%">
                  <c:v>-0.41574347762360758</c:v>
                </c:pt>
                <c:pt idx="24" formatCode="0.00%">
                  <c:v>-0.42972012438916035</c:v>
                </c:pt>
                <c:pt idx="25" formatCode="0.00%">
                  <c:v>-0.40967731012765385</c:v>
                </c:pt>
                <c:pt idx="26" formatCode="0.00%">
                  <c:v>-0.35490403449038721</c:v>
                </c:pt>
                <c:pt idx="27" formatCode="0.00%">
                  <c:v>-0.3232055368175677</c:v>
                </c:pt>
                <c:pt idx="28" formatCode="0.00%">
                  <c:v>-0.43744005920839613</c:v>
                </c:pt>
                <c:pt idx="29" formatCode="0.00%">
                  <c:v>-0.49067715509682586</c:v>
                </c:pt>
                <c:pt idx="30" formatCode="0.00%">
                  <c:v>-0.55623924182378615</c:v>
                </c:pt>
                <c:pt idx="31" formatCode="0.00%">
                  <c:v>-0.60490122761353493</c:v>
                </c:pt>
                <c:pt idx="32" formatCode="0.00%">
                  <c:v>-0.68471205991219775</c:v>
                </c:pt>
                <c:pt idx="33" formatCode="0.00%">
                  <c:v>-0.67751136637822951</c:v>
                </c:pt>
                <c:pt idx="34" formatCode="0.00%">
                  <c:v>-0.75877508321623854</c:v>
                </c:pt>
                <c:pt idx="35" formatCode="0.00%">
                  <c:v>-0.77855759889268261</c:v>
                </c:pt>
                <c:pt idx="36" formatCode="0.00%">
                  <c:v>-0.79357966527572132</c:v>
                </c:pt>
                <c:pt idx="37" formatCode="0.00%">
                  <c:v>-0.77085447081508451</c:v>
                </c:pt>
                <c:pt idx="38" formatCode="0.00%">
                  <c:v>-0.77198402400316035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BD2-D444-82DA-84AF3103C926}"/>
            </c:ext>
          </c:extLst>
        </c:ser>
        <c:ser>
          <c:idx val="5"/>
          <c:order val="5"/>
          <c:tx>
            <c:strRef>
              <c:f>'Big Seven'!$A$80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'Big Seven'!$B$74:$AO$74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Seven'!$B$80:$AO$80</c:f>
              <c:numCache>
                <c:formatCode>General</c:formatCode>
                <c:ptCount val="40"/>
                <c:pt idx="31" formatCode="0.00%">
                  <c:v>-0.42740825735106447</c:v>
                </c:pt>
                <c:pt idx="32" formatCode="0.00%">
                  <c:v>-0.42881932945536572</c:v>
                </c:pt>
                <c:pt idx="33" formatCode="0.00%">
                  <c:v>-0.43118325620049613</c:v>
                </c:pt>
                <c:pt idx="34" formatCode="0.00%">
                  <c:v>-0.43577829951997293</c:v>
                </c:pt>
                <c:pt idx="35" formatCode="0.00%">
                  <c:v>-0.44613187880712313</c:v>
                </c:pt>
                <c:pt idx="36" formatCode="0.00%">
                  <c:v>-0.44553962696168775</c:v>
                </c:pt>
                <c:pt idx="37" formatCode="0.00%">
                  <c:v>-0.4516960798105511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BD2-D444-82DA-84AF3103C926}"/>
            </c:ext>
          </c:extLst>
        </c:ser>
        <c:ser>
          <c:idx val="6"/>
          <c:order val="6"/>
          <c:tx>
            <c:strRef>
              <c:f>'Big Seven'!$A$81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'Big Seven'!$B$74:$AO$74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'Big Seven'!$B$81:$AO$81</c:f>
              <c:numCache>
                <c:formatCode>General</c:formatCode>
                <c:ptCount val="40"/>
                <c:pt idx="15" formatCode="0.00%">
                  <c:v>-0.28320427495501149</c:v>
                </c:pt>
                <c:pt idx="16" formatCode="0.00%">
                  <c:v>-0.29502540693551332</c:v>
                </c:pt>
                <c:pt idx="17" formatCode="0.00%">
                  <c:v>-0.29664079746921868</c:v>
                </c:pt>
                <c:pt idx="18" formatCode="0.00%">
                  <c:v>-0.32033350157154711</c:v>
                </c:pt>
                <c:pt idx="19" formatCode="0.00%">
                  <c:v>-0.27723744699936459</c:v>
                </c:pt>
                <c:pt idx="20" formatCode="0.00%">
                  <c:v>-0.26903836984813079</c:v>
                </c:pt>
                <c:pt idx="21" formatCode="0.00%">
                  <c:v>-0.25593026955685128</c:v>
                </c:pt>
                <c:pt idx="22" formatCode="0.00%">
                  <c:v>-0.28823877454749541</c:v>
                </c:pt>
                <c:pt idx="23" formatCode="0.00%">
                  <c:v>-0.27885596690535691</c:v>
                </c:pt>
                <c:pt idx="24" formatCode="0.00%">
                  <c:v>-0.30542363672142325</c:v>
                </c:pt>
                <c:pt idx="25" formatCode="0.00%">
                  <c:v>-0.29490072814436252</c:v>
                </c:pt>
                <c:pt idx="26" formatCode="0.00%">
                  <c:v>-0.29354232948595382</c:v>
                </c:pt>
                <c:pt idx="27" formatCode="0.00%">
                  <c:v>-0.31048052744308402</c:v>
                </c:pt>
                <c:pt idx="28" formatCode="0.00%">
                  <c:v>-0.39194363507662927</c:v>
                </c:pt>
                <c:pt idx="29" formatCode="0.00%">
                  <c:v>-0.49212492173500011</c:v>
                </c:pt>
                <c:pt idx="30" formatCode="0.00%">
                  <c:v>-0.54064099232208118</c:v>
                </c:pt>
                <c:pt idx="31" formatCode="0.00%">
                  <c:v>-0.6925733629148465</c:v>
                </c:pt>
                <c:pt idx="32" formatCode="0.00%">
                  <c:v>-0.71735319418334353</c:v>
                </c:pt>
                <c:pt idx="33" formatCode="0.00%">
                  <c:v>-0.70300916008969805</c:v>
                </c:pt>
                <c:pt idx="34" formatCode="0.00%">
                  <c:v>-0.80113507802904482</c:v>
                </c:pt>
                <c:pt idx="35" formatCode="0.00%">
                  <c:v>-0.80782380926925756</c:v>
                </c:pt>
                <c:pt idx="36" formatCode="0.00%">
                  <c:v>-0.91256864250836756</c:v>
                </c:pt>
                <c:pt idx="37" formatCode="0.00%">
                  <c:v>-0.86872005724274859</c:v>
                </c:pt>
                <c:pt idx="38" formatCode="0.00%">
                  <c:v>-0.82276859997463059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BD2-D444-82DA-84AF3103C9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7569872"/>
        <c:axId val="1997148576"/>
      </c:lineChart>
      <c:catAx>
        <c:axId val="155756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7148576"/>
        <c:crosses val="autoZero"/>
        <c:auto val="1"/>
        <c:lblAlgn val="ctr"/>
        <c:lblOffset val="100"/>
        <c:noMultiLvlLbl val="0"/>
      </c:catAx>
      <c:valAx>
        <c:axId val="1997148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7569872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Big</a:t>
            </a:r>
            <a:r>
              <a:rPr lang="en-US" sz="1800" b="1" baseline="0">
                <a:solidFill>
                  <a:schemeClr val="tx1"/>
                </a:solidFill>
              </a:rPr>
              <a:t> Seven Financial Institutions Net Worth, % to GDP</a:t>
            </a:r>
            <a:endParaRPr lang="en-US" sz="18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'Big Seven'!$A$85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'Big Seven'!$B$84:$AN$84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Seven'!$B$85:$AN$85</c:f>
              <c:numCache>
                <c:formatCode>0.00%</c:formatCode>
                <c:ptCount val="39"/>
                <c:pt idx="0">
                  <c:v>0.10006443125332262</c:v>
                </c:pt>
                <c:pt idx="1">
                  <c:v>9.0138202118961966E-2</c:v>
                </c:pt>
                <c:pt idx="2">
                  <c:v>9.3719757353037933E-2</c:v>
                </c:pt>
                <c:pt idx="3">
                  <c:v>7.80399533741548E-2</c:v>
                </c:pt>
                <c:pt idx="4">
                  <c:v>8.7927919806103302E-2</c:v>
                </c:pt>
                <c:pt idx="5">
                  <c:v>7.1917593535807969E-2</c:v>
                </c:pt>
                <c:pt idx="6">
                  <c:v>6.8487162287275499E-2</c:v>
                </c:pt>
                <c:pt idx="7">
                  <c:v>8.6677485269968366E-2</c:v>
                </c:pt>
                <c:pt idx="8">
                  <c:v>8.5386478365637106E-2</c:v>
                </c:pt>
                <c:pt idx="9">
                  <c:v>8.3978247228613259E-2</c:v>
                </c:pt>
                <c:pt idx="10">
                  <c:v>9.8160785961099381E-2</c:v>
                </c:pt>
                <c:pt idx="11">
                  <c:v>7.1636206386712586E-2</c:v>
                </c:pt>
                <c:pt idx="12">
                  <c:v>5.0449302550423847E-2</c:v>
                </c:pt>
                <c:pt idx="13">
                  <c:v>4.8114771630600538E-2</c:v>
                </c:pt>
                <c:pt idx="14">
                  <c:v>3.9400804447556732E-2</c:v>
                </c:pt>
                <c:pt idx="15">
                  <c:v>-5.5056775418043788E-3</c:v>
                </c:pt>
                <c:pt idx="16">
                  <c:v>-8.0045489217182644E-2</c:v>
                </c:pt>
                <c:pt idx="17">
                  <c:v>-0.15652739190302875</c:v>
                </c:pt>
                <c:pt idx="18">
                  <c:v>-0.15078854621030086</c:v>
                </c:pt>
                <c:pt idx="19">
                  <c:v>-0.15351561502210337</c:v>
                </c:pt>
                <c:pt idx="20">
                  <c:v>-0.16818833465043026</c:v>
                </c:pt>
                <c:pt idx="21">
                  <c:v>-0.1351386368056465</c:v>
                </c:pt>
                <c:pt idx="22">
                  <c:v>-7.5297506002422368E-2</c:v>
                </c:pt>
                <c:pt idx="23">
                  <c:v>-0.11569938365784782</c:v>
                </c:pt>
                <c:pt idx="24">
                  <c:v>-0.12603946542129227</c:v>
                </c:pt>
                <c:pt idx="25">
                  <c:v>-0.11036841786727666</c:v>
                </c:pt>
                <c:pt idx="26">
                  <c:v>-0.13609317498598766</c:v>
                </c:pt>
                <c:pt idx="27">
                  <c:v>-3.4347066744349862E-2</c:v>
                </c:pt>
                <c:pt idx="28">
                  <c:v>7.7137426514042665E-2</c:v>
                </c:pt>
                <c:pt idx="29">
                  <c:v>6.2243765681521256E-2</c:v>
                </c:pt>
                <c:pt idx="30">
                  <c:v>2.4264523628920176E-2</c:v>
                </c:pt>
                <c:pt idx="31">
                  <c:v>5.5530413157865277E-2</c:v>
                </c:pt>
                <c:pt idx="32">
                  <c:v>4.6855014633259098E-2</c:v>
                </c:pt>
                <c:pt idx="33">
                  <c:v>-4.9555640950023384E-2</c:v>
                </c:pt>
                <c:pt idx="34">
                  <c:v>-5.9716727619199765E-2</c:v>
                </c:pt>
                <c:pt idx="35">
                  <c:v>-6.3099403011281335E-2</c:v>
                </c:pt>
                <c:pt idx="36">
                  <c:v>-8.8973176596313111E-2</c:v>
                </c:pt>
                <c:pt idx="37">
                  <c:v>-0.12266468231605479</c:v>
                </c:pt>
                <c:pt idx="38">
                  <c:v>-9.2455807037832474E-2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A3-A047-95AE-894396B33667}"/>
            </c:ext>
          </c:extLst>
        </c:ser>
        <c:ser>
          <c:idx val="1"/>
          <c:order val="1"/>
          <c:tx>
            <c:strRef>
              <c:f>'Big Seven'!$A$86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'Big Seven'!$B$84:$AN$84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Seven'!$B$86:$AN$86</c:f>
              <c:numCache>
                <c:formatCode>General</c:formatCode>
                <c:ptCount val="39"/>
                <c:pt idx="20" formatCode="0.00%">
                  <c:v>0</c:v>
                </c:pt>
                <c:pt idx="21" formatCode="0.00%">
                  <c:v>0</c:v>
                </c:pt>
                <c:pt idx="22" formatCode="0.00%">
                  <c:v>0</c:v>
                </c:pt>
                <c:pt idx="23" formatCode="0.00%">
                  <c:v>0</c:v>
                </c:pt>
                <c:pt idx="24" formatCode="0.00%">
                  <c:v>0</c:v>
                </c:pt>
                <c:pt idx="25" formatCode="0.00%">
                  <c:v>0</c:v>
                </c:pt>
                <c:pt idx="26" formatCode="0.00%">
                  <c:v>0</c:v>
                </c:pt>
                <c:pt idx="27" formatCode="0.00%">
                  <c:v>0</c:v>
                </c:pt>
                <c:pt idx="28" formatCode="0.00%">
                  <c:v>0</c:v>
                </c:pt>
                <c:pt idx="29" formatCode="0.00%">
                  <c:v>0</c:v>
                </c:pt>
                <c:pt idx="30" formatCode="0.00%">
                  <c:v>0</c:v>
                </c:pt>
                <c:pt idx="31" formatCode="0.00%">
                  <c:v>0</c:v>
                </c:pt>
                <c:pt idx="32" formatCode="0.00%">
                  <c:v>0</c:v>
                </c:pt>
                <c:pt idx="33" formatCode="0.00%">
                  <c:v>0</c:v>
                </c:pt>
                <c:pt idx="34" formatCode="0.00%">
                  <c:v>0</c:v>
                </c:pt>
                <c:pt idx="35" formatCode="0.00%">
                  <c:v>0</c:v>
                </c:pt>
                <c:pt idx="36" formatCode="0.00%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A3-A047-95AE-894396B33667}"/>
            </c:ext>
          </c:extLst>
        </c:ser>
        <c:ser>
          <c:idx val="2"/>
          <c:order val="2"/>
          <c:tx>
            <c:strRef>
              <c:f>'Big Seven'!$A$87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'Big Seven'!$B$84:$AN$84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Seven'!$B$87:$AN$87</c:f>
              <c:numCache>
                <c:formatCode>General</c:formatCode>
                <c:ptCount val="39"/>
                <c:pt idx="14" formatCode="0.00%">
                  <c:v>2.2625011245737209E-2</c:v>
                </c:pt>
                <c:pt idx="15" formatCode="0.00%">
                  <c:v>6.6520711594757823E-2</c:v>
                </c:pt>
                <c:pt idx="16" formatCode="0.00%">
                  <c:v>9.2160759534221939E-2</c:v>
                </c:pt>
                <c:pt idx="17" formatCode="0.00%">
                  <c:v>8.256964902217763E-2</c:v>
                </c:pt>
                <c:pt idx="18" formatCode="0.00%">
                  <c:v>7.5104820839858685E-2</c:v>
                </c:pt>
                <c:pt idx="19" formatCode="0.00%">
                  <c:v>6.1315865739327756E-2</c:v>
                </c:pt>
                <c:pt idx="20" formatCode="0.00%">
                  <c:v>7.5711877214233364E-2</c:v>
                </c:pt>
                <c:pt idx="21" formatCode="0.00%">
                  <c:v>3.4112484584277396E-2</c:v>
                </c:pt>
                <c:pt idx="22" formatCode="0.00%">
                  <c:v>4.6718885117470195E-2</c:v>
                </c:pt>
                <c:pt idx="23" formatCode="0.00%">
                  <c:v>4.2613252174473183E-2</c:v>
                </c:pt>
                <c:pt idx="24" formatCode="0.00%">
                  <c:v>6.79853210980998E-3</c:v>
                </c:pt>
                <c:pt idx="25" formatCode="0.00%">
                  <c:v>8.7453027171739677E-3</c:v>
                </c:pt>
                <c:pt idx="26" formatCode="0.00%">
                  <c:v>7.5552350944627408E-2</c:v>
                </c:pt>
                <c:pt idx="27" formatCode="0.00%">
                  <c:v>6.5689627868363465E-2</c:v>
                </c:pt>
                <c:pt idx="28" formatCode="0.00%">
                  <c:v>4.1798048340005882E-2</c:v>
                </c:pt>
                <c:pt idx="29" formatCode="0.00%">
                  <c:v>0.12351619302105614</c:v>
                </c:pt>
                <c:pt idx="30" formatCode="0.00%">
                  <c:v>0.10485898081338028</c:v>
                </c:pt>
                <c:pt idx="31" formatCode="0.00%">
                  <c:v>0.16021192144621024</c:v>
                </c:pt>
                <c:pt idx="32" formatCode="0.00%">
                  <c:v>0.19400606759533956</c:v>
                </c:pt>
                <c:pt idx="33" formatCode="0.00%">
                  <c:v>0.19242904465160873</c:v>
                </c:pt>
                <c:pt idx="34" formatCode="0.00%">
                  <c:v>0.22117197263761976</c:v>
                </c:pt>
                <c:pt idx="35" formatCode="0.00%">
                  <c:v>0.2800165625235263</c:v>
                </c:pt>
                <c:pt idx="36" formatCode="0.00%">
                  <c:v>0.25830017347074058</c:v>
                </c:pt>
                <c:pt idx="37" formatCode="0.00%">
                  <c:v>0.27783025002885159</c:v>
                </c:pt>
                <c:pt idx="38" formatCode="0.00%">
                  <c:v>0.32401654781360284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A3-A047-95AE-894396B33667}"/>
            </c:ext>
          </c:extLst>
        </c:ser>
        <c:ser>
          <c:idx val="3"/>
          <c:order val="3"/>
          <c:tx>
            <c:strRef>
              <c:f>'Big Seven'!$A$88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'Big Seven'!$B$84:$AN$84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Seven'!$B$88:$AN$88</c:f>
              <c:numCache>
                <c:formatCode>General</c:formatCode>
                <c:ptCount val="39"/>
                <c:pt idx="15" formatCode="0.00%">
                  <c:v>6.2423737921878102E-2</c:v>
                </c:pt>
                <c:pt idx="16" formatCode="0.00%">
                  <c:v>7.1892388983275407E-2</c:v>
                </c:pt>
                <c:pt idx="17" formatCode="0.00%">
                  <c:v>5.27401827297483E-2</c:v>
                </c:pt>
                <c:pt idx="18" formatCode="0.00%">
                  <c:v>5.6591986105942189E-2</c:v>
                </c:pt>
                <c:pt idx="19" formatCode="0.00%">
                  <c:v>7.2882079338057335E-2</c:v>
                </c:pt>
                <c:pt idx="20" formatCode="0.00%">
                  <c:v>-5.4393186657203689E-3</c:v>
                </c:pt>
                <c:pt idx="21" formatCode="0.00%">
                  <c:v>3.313564344154979E-3</c:v>
                </c:pt>
                <c:pt idx="22" formatCode="0.00%">
                  <c:v>1.3312906793335388E-2</c:v>
                </c:pt>
                <c:pt idx="23" formatCode="0.00%">
                  <c:v>9.1292483254775487E-4</c:v>
                </c:pt>
                <c:pt idx="24" formatCode="0.00%">
                  <c:v>3.2095890773423646E-2</c:v>
                </c:pt>
                <c:pt idx="25" formatCode="0.00%">
                  <c:v>6.4499395078813831E-2</c:v>
                </c:pt>
                <c:pt idx="26" formatCode="0.00%">
                  <c:v>1.8130281984771148E-2</c:v>
                </c:pt>
                <c:pt idx="27" formatCode="0.00%">
                  <c:v>-5.0663118349395042E-3</c:v>
                </c:pt>
                <c:pt idx="28" formatCode="0.00%">
                  <c:v>0.1018678509159428</c:v>
                </c:pt>
                <c:pt idx="29" formatCode="0.00%">
                  <c:v>8.0837397116410081E-2</c:v>
                </c:pt>
                <c:pt idx="30" formatCode="0.00%">
                  <c:v>0.13621856828997522</c:v>
                </c:pt>
                <c:pt idx="31" formatCode="0.00%">
                  <c:v>0.15935830462005854</c:v>
                </c:pt>
                <c:pt idx="32" formatCode="0.00%">
                  <c:v>0.18607440270555292</c:v>
                </c:pt>
                <c:pt idx="33" formatCode="0.00%">
                  <c:v>0.15589788857724562</c:v>
                </c:pt>
                <c:pt idx="34" formatCode="0.00%">
                  <c:v>0.1909712768212746</c:v>
                </c:pt>
                <c:pt idx="35" formatCode="0.00%">
                  <c:v>0.1347617069262271</c:v>
                </c:pt>
                <c:pt idx="36" formatCode="0.00%">
                  <c:v>0.14583069607671634</c:v>
                </c:pt>
                <c:pt idx="37" formatCode="0.00%">
                  <c:v>9.7193681339727583E-2</c:v>
                </c:pt>
                <c:pt idx="38" formatCode="0.00%">
                  <c:v>9.3026489293947745E-2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BA3-A047-95AE-894396B33667}"/>
            </c:ext>
          </c:extLst>
        </c:ser>
        <c:ser>
          <c:idx val="4"/>
          <c:order val="4"/>
          <c:tx>
            <c:strRef>
              <c:f>'Big Seven'!$A$89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'Big Seven'!$B$84:$AN$84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Seven'!$B$89:$AN$89</c:f>
              <c:numCache>
                <c:formatCode>General</c:formatCode>
                <c:ptCount val="39"/>
                <c:pt idx="15" formatCode="0.00%">
                  <c:v>1.0196168069422108E-3</c:v>
                </c:pt>
                <c:pt idx="16" formatCode="0.00%">
                  <c:v>6.6131299892767781E-2</c:v>
                </c:pt>
                <c:pt idx="17" formatCode="0.00%">
                  <c:v>4.6710880637665993E-2</c:v>
                </c:pt>
                <c:pt idx="18" formatCode="0.00%">
                  <c:v>0.12187918574014925</c:v>
                </c:pt>
                <c:pt idx="19" formatCode="0.00%">
                  <c:v>0.19007002045222135</c:v>
                </c:pt>
                <c:pt idx="20" formatCode="0.00%">
                  <c:v>0.18515720729818891</c:v>
                </c:pt>
                <c:pt idx="21" formatCode="0.00%">
                  <c:v>0.14108492001320705</c:v>
                </c:pt>
                <c:pt idx="22" formatCode="0.00%">
                  <c:v>8.8091653808036324E-2</c:v>
                </c:pt>
                <c:pt idx="23" formatCode="0.00%">
                  <c:v>8.0224008207934336E-2</c:v>
                </c:pt>
                <c:pt idx="24" formatCode="0.00%">
                  <c:v>0.11988356052280857</c:v>
                </c:pt>
                <c:pt idx="25" formatCode="0.00%">
                  <c:v>9.6624679736791605E-2</c:v>
                </c:pt>
                <c:pt idx="26" formatCode="0.00%">
                  <c:v>7.3859178640996725E-2</c:v>
                </c:pt>
                <c:pt idx="27" formatCode="0.00%">
                  <c:v>0.15829903765819847</c:v>
                </c:pt>
                <c:pt idx="28" formatCode="0.00%">
                  <c:v>0.13308371923296344</c:v>
                </c:pt>
                <c:pt idx="29" formatCode="0.00%">
                  <c:v>0.14866297567452463</c:v>
                </c:pt>
                <c:pt idx="30" formatCode="0.00%">
                  <c:v>0.19202143629158161</c:v>
                </c:pt>
                <c:pt idx="31" formatCode="0.00%">
                  <c:v>0.24740443261722544</c:v>
                </c:pt>
                <c:pt idx="32" formatCode="0.00%">
                  <c:v>0.23655131847005825</c:v>
                </c:pt>
                <c:pt idx="33" formatCode="0.00%">
                  <c:v>0.27690957519787668</c:v>
                </c:pt>
                <c:pt idx="34" formatCode="0.00%">
                  <c:v>0.33651325132475751</c:v>
                </c:pt>
                <c:pt idx="35" formatCode="0.00%">
                  <c:v>0.31942477444000278</c:v>
                </c:pt>
                <c:pt idx="36" formatCode="0.00%">
                  <c:v>0.26231569973527169</c:v>
                </c:pt>
                <c:pt idx="37" formatCode="0.00%">
                  <c:v>0.2403869902251396</c:v>
                </c:pt>
                <c:pt idx="38" formatCode="0.00%">
                  <c:v>0.30742470064162819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BA3-A047-95AE-894396B33667}"/>
            </c:ext>
          </c:extLst>
        </c:ser>
        <c:ser>
          <c:idx val="5"/>
          <c:order val="5"/>
          <c:tx>
            <c:strRef>
              <c:f>'Big Seven'!$A$90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'Big Seven'!$B$84:$AN$84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Seven'!$B$90:$AN$90</c:f>
              <c:numCache>
                <c:formatCode>General</c:formatCode>
                <c:ptCount val="3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BA3-A047-95AE-894396B33667}"/>
            </c:ext>
          </c:extLst>
        </c:ser>
        <c:ser>
          <c:idx val="6"/>
          <c:order val="6"/>
          <c:tx>
            <c:strRef>
              <c:f>'Big Seven'!$A$91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'Big Seven'!$B$84:$AN$84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'Big Seven'!$B$91:$AN$91</c:f>
              <c:numCache>
                <c:formatCode>General</c:formatCode>
                <c:ptCount val="39"/>
                <c:pt idx="15" formatCode="0.00%">
                  <c:v>0.12026887055719247</c:v>
                </c:pt>
                <c:pt idx="16" formatCode="0.00%">
                  <c:v>0.15157578011669612</c:v>
                </c:pt>
                <c:pt idx="17" formatCode="0.00%">
                  <c:v>0.11983659163840779</c:v>
                </c:pt>
                <c:pt idx="18" formatCode="0.00%">
                  <c:v>-7.7176933891046628E-2</c:v>
                </c:pt>
                <c:pt idx="19" formatCode="0.00%">
                  <c:v>-6.3420113870904779E-2</c:v>
                </c:pt>
                <c:pt idx="20" formatCode="0.00%">
                  <c:v>-3.6613151580049866E-2</c:v>
                </c:pt>
                <c:pt idx="21" formatCode="0.00%">
                  <c:v>-5.9776213401213633E-2</c:v>
                </c:pt>
                <c:pt idx="22" formatCode="0.00%">
                  <c:v>-1.9708710662915525E-2</c:v>
                </c:pt>
                <c:pt idx="23" formatCode="0.00%">
                  <c:v>-9.3152180760588813E-4</c:v>
                </c:pt>
                <c:pt idx="24" formatCode="0.00%">
                  <c:v>3.3202118243358981E-2</c:v>
                </c:pt>
                <c:pt idx="25" formatCode="0.00%">
                  <c:v>0.10382614988015015</c:v>
                </c:pt>
                <c:pt idx="26" formatCode="0.00%">
                  <c:v>0.11648997026485226</c:v>
                </c:pt>
                <c:pt idx="27" formatCode="0.00%">
                  <c:v>0.14536623640405252</c:v>
                </c:pt>
                <c:pt idx="28" formatCode="0.00%">
                  <c:v>0.17980410555253756</c:v>
                </c:pt>
                <c:pt idx="29" formatCode="0.00%">
                  <c:v>4.2890569337392319E-2</c:v>
                </c:pt>
                <c:pt idx="30" formatCode="0.00%">
                  <c:v>0.14867697875658142</c:v>
                </c:pt>
                <c:pt idx="31" formatCode="0.00%">
                  <c:v>0.15081008136976665</c:v>
                </c:pt>
                <c:pt idx="32" formatCode="0.00%">
                  <c:v>8.765337830980607E-3</c:v>
                </c:pt>
                <c:pt idx="33" formatCode="0.00%">
                  <c:v>6.6291290151998888E-2</c:v>
                </c:pt>
                <c:pt idx="34" formatCode="0.00%">
                  <c:v>1.4093509333371503E-2</c:v>
                </c:pt>
                <c:pt idx="35" formatCode="0.00%">
                  <c:v>-3.6634414924894429E-2</c:v>
                </c:pt>
                <c:pt idx="36" formatCode="0.00%">
                  <c:v>0.14535911442108465</c:v>
                </c:pt>
                <c:pt idx="37" formatCode="0.00%">
                  <c:v>8.7000242437567418E-2</c:v>
                </c:pt>
                <c:pt idx="38" formatCode="0.00%">
                  <c:v>-3.713652541803774E-2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BA3-A047-95AE-894396B336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8196384"/>
        <c:axId val="1557087600"/>
      </c:lineChart>
      <c:catAx>
        <c:axId val="192819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7087600"/>
        <c:crosses val="autoZero"/>
        <c:auto val="1"/>
        <c:lblAlgn val="ctr"/>
        <c:lblOffset val="100"/>
        <c:noMultiLvlLbl val="0"/>
      </c:catAx>
      <c:valAx>
        <c:axId val="155708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196384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6B37C-10B6-7545-9995-440F62EE7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521800-B5AE-864D-B587-5031814EF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ABE08-6BE6-6B4F-88F4-3BDDFD1F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C4EB-475D-D844-932C-AE6FD313808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EA54F-54EF-2A40-9170-0AD4EEBA0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C5A6E-7CF0-D248-ABE3-35BFD6358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6ED-6593-4E4F-A11C-57D135BE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1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1AB84-A6F2-6342-A202-BF0D50C72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6E7E8-98EA-E545-A0AA-C2C3D669B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0565D-0B14-7645-A942-DAD985B8E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C4EB-475D-D844-932C-AE6FD313808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C93F6-7846-134E-9302-3683BAC29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35689-ACA6-FC40-8B3E-09D09CC7C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6ED-6593-4E4F-A11C-57D135BE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5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E81FC0-4EC0-2E49-AFDB-F3DA131AF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92FBD9-FB11-E14B-A834-24542506A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AEDFA-70B6-624C-83D5-CB73F8795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C4EB-475D-D844-932C-AE6FD313808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3D7B6-6927-384B-8401-856D55E8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9CB3D-97CC-A04B-896D-D0FEA08D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6ED-6593-4E4F-A11C-57D135BE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2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D75FB-1E0C-374E-9DFA-152ABF2FD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E2D34-EBEC-5944-9072-42465334F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6308A-65B0-4843-AE27-FC2D58AA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C4EB-475D-D844-932C-AE6FD313808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B8228-EC7B-1449-A1D2-E8D140964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F5258-C3F6-3948-BCB4-4816C2329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6ED-6593-4E4F-A11C-57D135BE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86EF9-F0AA-224B-9871-52D2C94C9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43CA4-C11E-3A4C-A711-73088882E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53D7F-F6CC-514C-A99A-C7F51385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C4EB-475D-D844-932C-AE6FD313808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DEBB0-3BE3-DB4C-8FB8-9F98009B0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DB1BD-357D-364A-A588-2DAD220BC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6ED-6593-4E4F-A11C-57D135BE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8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D8C1-9D77-EF41-BFA3-2DE63DDD7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88ABC-9C20-FF44-B44D-4BF2CE99BE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A07ED-5A2F-A54B-9835-C535D2ABF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0CA5C-7299-1841-84FC-BA6341A0D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C4EB-475D-D844-932C-AE6FD3138081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766FF-BD0A-2043-BD9B-9FD6C91E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C0D3E-5BC2-4544-9CB3-D5C261E76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6ED-6593-4E4F-A11C-57D135BE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6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E299F-CBD5-8A4F-BF9E-62305934B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8C924-691F-974D-815F-AC861B7EF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19FAB2-7C83-D04C-B33C-B18AD2F0E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C6F502-02C7-A349-838B-FF1B9B5576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553344-B4B7-DF47-B25E-AAACEECF35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BF5F38-E0F3-3843-A60B-92CEA4B38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C4EB-475D-D844-932C-AE6FD3138081}" type="datetimeFigureOut">
              <a:rPr lang="en-US" smtClean="0"/>
              <a:t>9/9/20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E89019-54D8-DB41-B11A-35971131B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CAC7CC-A011-2A44-89EC-62274884D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6ED-6593-4E4F-A11C-57D135BE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2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9A7F-E9BC-1D4F-B5CD-966571F35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088095-1F56-2A4F-9227-04B7A1B8B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C4EB-475D-D844-932C-AE6FD3138081}" type="datetimeFigureOut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F5B681-ADE2-A449-9D38-0CAC33504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9CF196-AF39-F548-A814-EFC3BA9B6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6ED-6593-4E4F-A11C-57D135BE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5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2C3142-875E-2440-82D2-C19B407AE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C4EB-475D-D844-932C-AE6FD3138081}" type="datetimeFigureOut">
              <a:rPr lang="en-US" smtClean="0"/>
              <a:t>9/9/20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615F82-51FD-EB4A-844B-B6158491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6B311-1EA9-1140-851B-B7C8102B6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6ED-6593-4E4F-A11C-57D135BE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6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05F14-D282-DA4F-AD70-7A0F23A4E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E5FED-3AA0-2842-A1D8-553F3480B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8CDD2A-C144-A44D-8407-4883E81B8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3CE6E-62A0-4748-ACA9-4D1372DAF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C4EB-475D-D844-932C-AE6FD3138081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6602E-9997-7E42-A20B-EF1CAF507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BE315-13B5-0044-A95A-511C47E31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6ED-6593-4E4F-A11C-57D135BE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5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CB840-AB18-E54D-8DE3-7F4D42BC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F84479-1497-2B48-872D-D74580BF62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0ECC-AC4F-7D47-90F9-B5B774403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18E1E-5F4A-A34D-B02B-09C6FC941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C4EB-475D-D844-932C-AE6FD3138081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AAC5C-D6F1-BA48-80D8-B1410C2DA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D7966-6CC1-6D4D-8C3F-5B0121E88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6ED-6593-4E4F-A11C-57D135BE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9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E72630-1DB5-6045-BC7C-6CCB67680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93BA5-B248-FC4F-B837-99EE2E79B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A3A6E-31BB-3748-9D05-1F48E55D3D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FC4EB-475D-D844-932C-AE6FD313808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D77D4-28C1-954A-BCC3-BB5D12482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2C5F4-A0F2-1940-B605-8DF4C90BC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396ED-6593-4E4F-A11C-57D135BE1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1CDEEE-2BC6-4ECA-8405-CC8CC674D8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0" t="16938" r="353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8805C0-0D96-E042-B673-8A2F0568F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US" sz="6600" dirty="0"/>
              <a:t>Big Seven</a:t>
            </a:r>
            <a:br>
              <a:rPr lang="en-US" sz="6600" dirty="0"/>
            </a:br>
            <a:r>
              <a:rPr lang="en-US" sz="6600" dirty="0"/>
              <a:t>Sector Balance Sheets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A314D8-E7A9-6D43-8335-9A5EF5CA2C0C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8353A9-F085-5F45-965C-A00EFCD48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1" y="6398159"/>
            <a:ext cx="1143000" cy="190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4939D4D-8B82-4F44-9F88-1FB9592329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3" y="6489592"/>
            <a:ext cx="2581275" cy="4139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D85872-2F84-F842-B259-8C4E0BF86E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73191" y="6593857"/>
            <a:ext cx="1811265" cy="26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877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4D406FB-91C7-FB4F-BA39-2C2BC27B99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770451"/>
              </p:ext>
            </p:extLst>
          </p:nvPr>
        </p:nvGraphicFramePr>
        <p:xfrm>
          <a:off x="1898650" y="732632"/>
          <a:ext cx="8394700" cy="5392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761959B3-CCCA-BF4C-B2D2-4EF9ACBAB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E1A882-BA61-1843-B917-82AE6AFFE2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24CB34E-5119-6743-AE40-D5B2C926034C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86DCE7-9BEB-EB42-9B79-04A9FC1D2A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933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39A5049-2AF1-1444-A178-173655901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048792"/>
              </p:ext>
            </p:extLst>
          </p:nvPr>
        </p:nvGraphicFramePr>
        <p:xfrm>
          <a:off x="1751807" y="731044"/>
          <a:ext cx="8688387" cy="5395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2553E6DB-F83B-5145-A5C9-E4043321F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6C98711-1767-6245-9260-10D045785A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7F10801-CA5A-344D-A776-948AF9690564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A28B7E5-FFD7-9346-A7FB-90046A1D13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456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FD4106C-B778-E746-A020-FCC56A0366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259318"/>
              </p:ext>
            </p:extLst>
          </p:nvPr>
        </p:nvGraphicFramePr>
        <p:xfrm>
          <a:off x="1630363" y="801687"/>
          <a:ext cx="8931275" cy="5254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9B6F1BE-85E1-6044-B5A6-65A5D2A36B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1F6123-EDA6-B34F-A957-38CE217701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ED4F675-5AB7-744D-ADDD-0868A619C94C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6B9307E-C790-AA4E-BA03-74FA958CEC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250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828735-7D97-7940-8FE7-06931557AB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556260"/>
              </p:ext>
            </p:extLst>
          </p:nvPr>
        </p:nvGraphicFramePr>
        <p:xfrm>
          <a:off x="1523206" y="703263"/>
          <a:ext cx="9145588" cy="545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0D31165-0AAC-4A4E-BC14-A923B6CF8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6C9D46-83D7-3A4D-99D5-626437CB3B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DCBCE6B-8AA9-464A-A30A-836FC65A54DC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5DB5758-79C2-9345-A973-9952C315FF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09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F0A4169-F294-FF45-8AD9-69D8F4280B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1884057"/>
              </p:ext>
            </p:extLst>
          </p:nvPr>
        </p:nvGraphicFramePr>
        <p:xfrm>
          <a:off x="1690687" y="748506"/>
          <a:ext cx="8810626" cy="5360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01F8DBA-E3FE-A74E-92A5-DA0248511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4459738-1FC1-BF44-84F9-EC84EB636A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ACE2E-714C-CD41-BD4F-B3544753A7B9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1221B1-EDB3-8346-A3B3-FFA380AF71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66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AAE308B-FEF8-0545-B9BB-974F69E31E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450169"/>
              </p:ext>
            </p:extLst>
          </p:nvPr>
        </p:nvGraphicFramePr>
        <p:xfrm>
          <a:off x="1708943" y="860425"/>
          <a:ext cx="8774114" cy="513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54A64A07-B272-4640-9141-BBC1E3F70F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19F3819-08CF-4147-9683-6A4DFE8717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C9B15D4-D0FD-9948-8EC4-5A58BF0F2487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C5E335-FF5B-BA42-9C9C-F6EAD3CFDE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8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543CF59-9749-CF4A-8A2A-D0C4EBC1AD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106372"/>
              </p:ext>
            </p:extLst>
          </p:nvPr>
        </p:nvGraphicFramePr>
        <p:xfrm>
          <a:off x="1692275" y="951706"/>
          <a:ext cx="8807451" cy="495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85BAC3E-2F72-3D44-ABC0-B4A501DA1C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874F4A8-E375-9C46-8BFF-EEDA25E0D4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76DE17A-1E39-8B49-984F-EEA2AE507233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AABAC10-AE16-4E4F-9DAC-DBD503FDFD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442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FC720CA-DA55-A547-B0A2-DC89230A79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751406"/>
              </p:ext>
            </p:extLst>
          </p:nvPr>
        </p:nvGraphicFramePr>
        <p:xfrm>
          <a:off x="1737519" y="765969"/>
          <a:ext cx="8716963" cy="532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A7E068D-0D9B-0542-A836-FAD717E819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A6670EE-08D0-B34D-94C4-511A822E9F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E659D3-9A05-B044-BB5C-B7FC91E7C5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BF3EB4D-F9E6-0849-8B06-CBECBEE948C6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</p:spTree>
    <p:extLst>
      <p:ext uri="{BB962C8B-B14F-4D97-AF65-F5344CB8AC3E}">
        <p14:creationId xmlns:p14="http://schemas.microsoft.com/office/powerpoint/2010/main" val="1652247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6006344-BEF4-2B41-8EFC-197E258A9C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084545"/>
              </p:ext>
            </p:extLst>
          </p:nvPr>
        </p:nvGraphicFramePr>
        <p:xfrm>
          <a:off x="1752600" y="797719"/>
          <a:ext cx="8686800" cy="526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D0B78AA7-8858-F344-8288-B76BD23B0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1B05364-790E-9843-9394-24CC5B6D9C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15E3F07-DD23-BC49-9E7E-7A1055A6E1F7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0825F12-1744-BD47-B6AC-4781189A07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89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E72A310-A9B8-0C43-A82B-4F3626DDC9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12430"/>
              </p:ext>
            </p:extLst>
          </p:nvPr>
        </p:nvGraphicFramePr>
        <p:xfrm>
          <a:off x="1595438" y="805656"/>
          <a:ext cx="9001125" cy="5246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C8887A8-925D-B446-A079-684F0A029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5EFFB4-5196-674B-9FDF-AE214E45DD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328DE42-0265-C94E-8B20-C75916F9665D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4BE1A9A-EC5F-4E42-B430-4822A853B4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72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114C42-D4B6-0B4C-AC37-8A4EF6A9D8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981936"/>
              </p:ext>
            </p:extLst>
          </p:nvPr>
        </p:nvGraphicFramePr>
        <p:xfrm>
          <a:off x="1680369" y="850106"/>
          <a:ext cx="8831263" cy="515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1C3B6C6E-08E5-2544-BA5D-DC6E7C443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5D87F0-B062-8646-883E-7F7651575A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D5BAC87-C991-B846-A1E7-CE8B99388275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90E9964-AEAF-6844-8C2B-0481B2FAEC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149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E56D973-4E2B-6C44-B70C-FFE9902022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974612"/>
              </p:ext>
            </p:extLst>
          </p:nvPr>
        </p:nvGraphicFramePr>
        <p:xfrm>
          <a:off x="1929606" y="826293"/>
          <a:ext cx="8332788" cy="5205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8E53212-86F5-4F4A-AAE6-AE37054CD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3718D3A-F5FC-F048-BC7B-F065FB8534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FCB6270-4CDC-0C4B-8D5E-411CD6A00D25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E8C2DA4-426F-584A-BEAA-EC1C6E6C78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73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197</Words>
  <Application>Microsoft Macintosh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Big Seven Sector Balance Sheets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Seven Sector Balance Sheets</dc:title>
  <dc:creator>Michael Grady</dc:creator>
  <cp:lastModifiedBy>Michael Grady</cp:lastModifiedBy>
  <cp:revision>11</cp:revision>
  <dcterms:created xsi:type="dcterms:W3CDTF">2020-08-27T17:10:55Z</dcterms:created>
  <dcterms:modified xsi:type="dcterms:W3CDTF">2020-09-09T15:31:39Z</dcterms:modified>
</cp:coreProperties>
</file>