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88"/>
  </p:normalViewPr>
  <p:slideViewPr>
    <p:cSldViewPr snapToGrid="0" snapToObjects="1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Excel%20Files/France%20Historical%20Deb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France Households, % to GDP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France!$B$4</c:f>
              <c:strCache>
                <c:ptCount val="1"/>
                <c:pt idx="0">
                  <c:v>Total Assets</c:v>
                </c:pt>
              </c:strCache>
            </c:strRef>
          </c:tx>
          <c:marker>
            <c:symbol val="none"/>
          </c:marker>
          <c:cat>
            <c:numRef>
              <c:f>France!$C$3:$Z$3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France!$C$4:$Z$4</c:f>
              <c:numCache>
                <c:formatCode>0.00%</c:formatCode>
                <c:ptCount val="24"/>
                <c:pt idx="0">
                  <c:v>3.2279198674253249</c:v>
                </c:pt>
                <c:pt idx="1">
                  <c:v>3.4212891695460503</c:v>
                </c:pt>
                <c:pt idx="2">
                  <c:v>3.4596773200794004</c:v>
                </c:pt>
                <c:pt idx="3">
                  <c:v>3.5113432638101827</c:v>
                </c:pt>
                <c:pt idx="4">
                  <c:v>3.778198500170435</c:v>
                </c:pt>
                <c:pt idx="5">
                  <c:v>3.8260311048273077</c:v>
                </c:pt>
                <c:pt idx="6">
                  <c:v>3.8285408155998524</c:v>
                </c:pt>
                <c:pt idx="7">
                  <c:v>3.9718107460514598</c:v>
                </c:pt>
                <c:pt idx="8">
                  <c:v>4.3118227232753563</c:v>
                </c:pt>
                <c:pt idx="9">
                  <c:v>4.6507768477168039</c:v>
                </c:pt>
                <c:pt idx="10">
                  <c:v>5.0744551292903983</c:v>
                </c:pt>
                <c:pt idx="11">
                  <c:v>5.386445579974855</c:v>
                </c:pt>
                <c:pt idx="12">
                  <c:v>5.4890846922672276</c:v>
                </c:pt>
                <c:pt idx="13">
                  <c:v>5.1887797005658722</c:v>
                </c:pt>
                <c:pt idx="14">
                  <c:v>5.1883403061352302</c:v>
                </c:pt>
                <c:pt idx="15">
                  <c:v>5.5891152275729556</c:v>
                </c:pt>
                <c:pt idx="16">
                  <c:v>5.5829115030496093</c:v>
                </c:pt>
                <c:pt idx="17">
                  <c:v>5.547357799393609</c:v>
                </c:pt>
                <c:pt idx="18">
                  <c:v>5.5416816089398164</c:v>
                </c:pt>
                <c:pt idx="19">
                  <c:v>5.5176476543378836</c:v>
                </c:pt>
                <c:pt idx="20">
                  <c:v>5.5540511854651289</c:v>
                </c:pt>
                <c:pt idx="21">
                  <c:v>5.6421025710055188</c:v>
                </c:pt>
                <c:pt idx="22">
                  <c:v>5.7651362583455255</c:v>
                </c:pt>
                <c:pt idx="23">
                  <c:v>5.7114218500960403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80-7142-A08D-5855A8D5CE1C}"/>
            </c:ext>
          </c:extLst>
        </c:ser>
        <c:ser>
          <c:idx val="1"/>
          <c:order val="1"/>
          <c:tx>
            <c:strRef>
              <c:f>France!$B$5</c:f>
              <c:strCache>
                <c:ptCount val="1"/>
                <c:pt idx="0">
                  <c:v>Financial Assets</c:v>
                </c:pt>
              </c:strCache>
            </c:strRef>
          </c:tx>
          <c:marker>
            <c:symbol val="none"/>
          </c:marker>
          <c:cat>
            <c:numRef>
              <c:f>France!$C$3:$Z$3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France!$C$5:$Z$5</c:f>
              <c:numCache>
                <c:formatCode>0.00%</c:formatCode>
                <c:ptCount val="24"/>
                <c:pt idx="0">
                  <c:v>1.4415242822273198</c:v>
                </c:pt>
                <c:pt idx="1">
                  <c:v>1.6479320068310894</c:v>
                </c:pt>
                <c:pt idx="2">
                  <c:v>1.7160093557172973</c:v>
                </c:pt>
                <c:pt idx="3">
                  <c:v>1.7500272303095423</c:v>
                </c:pt>
                <c:pt idx="4">
                  <c:v>1.8977722701965685</c:v>
                </c:pt>
                <c:pt idx="5">
                  <c:v>1.8573971588231333</c:v>
                </c:pt>
                <c:pt idx="6">
                  <c:v>1.7478289299055436</c:v>
                </c:pt>
                <c:pt idx="7">
                  <c:v>1.7006015329996362</c:v>
                </c:pt>
                <c:pt idx="8">
                  <c:v>1.7686828219659958</c:v>
                </c:pt>
                <c:pt idx="9">
                  <c:v>1.7906076831349809</c:v>
                </c:pt>
                <c:pt idx="10">
                  <c:v>1.8602269777311256</c:v>
                </c:pt>
                <c:pt idx="11">
                  <c:v>1.9837179687795086</c:v>
                </c:pt>
                <c:pt idx="12">
                  <c:v>1.9989623624305062</c:v>
                </c:pt>
                <c:pt idx="13">
                  <c:v>1.8522323929546121</c:v>
                </c:pt>
                <c:pt idx="14">
                  <c:v>1.9467971039907808</c:v>
                </c:pt>
                <c:pt idx="15">
                  <c:v>2.0697730275009008</c:v>
                </c:pt>
                <c:pt idx="16">
                  <c:v>2.0271021910570686</c:v>
                </c:pt>
                <c:pt idx="17">
                  <c:v>2.0720782760896386</c:v>
                </c:pt>
                <c:pt idx="18">
                  <c:v>2.1203473546262699</c:v>
                </c:pt>
                <c:pt idx="19">
                  <c:v>2.1729322955870787</c:v>
                </c:pt>
                <c:pt idx="20">
                  <c:v>2.2528105882876148</c:v>
                </c:pt>
                <c:pt idx="21">
                  <c:v>2.3131668685780951</c:v>
                </c:pt>
                <c:pt idx="22">
                  <c:v>2.3732050534992304</c:v>
                </c:pt>
                <c:pt idx="23">
                  <c:v>2.2882448199762964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80-7142-A08D-5855A8D5CE1C}"/>
            </c:ext>
          </c:extLst>
        </c:ser>
        <c:ser>
          <c:idx val="2"/>
          <c:order val="2"/>
          <c:tx>
            <c:strRef>
              <c:f>France!$B$6</c:f>
              <c:strCache>
                <c:ptCount val="1"/>
                <c:pt idx="0">
                  <c:v>Non Financial Assets</c:v>
                </c:pt>
              </c:strCache>
            </c:strRef>
          </c:tx>
          <c:marker>
            <c:symbol val="none"/>
          </c:marker>
          <c:cat>
            <c:numRef>
              <c:f>France!$C$3:$Z$3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France!$C$6:$Z$6</c:f>
              <c:numCache>
                <c:formatCode>0.00%</c:formatCode>
                <c:ptCount val="24"/>
                <c:pt idx="0">
                  <c:v>1.7863955851980049</c:v>
                </c:pt>
                <c:pt idx="1">
                  <c:v>1.7733571627149609</c:v>
                </c:pt>
                <c:pt idx="2">
                  <c:v>1.7436679643621031</c:v>
                </c:pt>
                <c:pt idx="3">
                  <c:v>1.7613160335006404</c:v>
                </c:pt>
                <c:pt idx="4">
                  <c:v>1.8804262299738665</c:v>
                </c:pt>
                <c:pt idx="5">
                  <c:v>1.9686339460041742</c:v>
                </c:pt>
                <c:pt idx="6">
                  <c:v>2.0807118856943085</c:v>
                </c:pt>
                <c:pt idx="7">
                  <c:v>2.2712092130518235</c:v>
                </c:pt>
                <c:pt idx="8">
                  <c:v>2.543139901309361</c:v>
                </c:pt>
                <c:pt idx="9">
                  <c:v>2.8601691645818232</c:v>
                </c:pt>
                <c:pt idx="10">
                  <c:v>3.2142281515592726</c:v>
                </c:pt>
                <c:pt idx="11">
                  <c:v>3.4027276111953464</c:v>
                </c:pt>
                <c:pt idx="12">
                  <c:v>3.4901223298367214</c:v>
                </c:pt>
                <c:pt idx="13">
                  <c:v>3.3365473076112599</c:v>
                </c:pt>
                <c:pt idx="14">
                  <c:v>3.2415432021444497</c:v>
                </c:pt>
                <c:pt idx="15">
                  <c:v>3.5193422000720549</c:v>
                </c:pt>
                <c:pt idx="16">
                  <c:v>3.5558093119925411</c:v>
                </c:pt>
                <c:pt idx="17">
                  <c:v>3.4752795233039704</c:v>
                </c:pt>
                <c:pt idx="18">
                  <c:v>3.4213342543135465</c:v>
                </c:pt>
                <c:pt idx="19">
                  <c:v>3.3447153587508049</c:v>
                </c:pt>
                <c:pt idx="20">
                  <c:v>3.3012405971775141</c:v>
                </c:pt>
                <c:pt idx="21">
                  <c:v>3.3289357024274242</c:v>
                </c:pt>
                <c:pt idx="22">
                  <c:v>3.3919312048462955</c:v>
                </c:pt>
                <c:pt idx="23">
                  <c:v>3.4231770301197435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80-7142-A08D-5855A8D5CE1C}"/>
            </c:ext>
          </c:extLst>
        </c:ser>
        <c:ser>
          <c:idx val="3"/>
          <c:order val="3"/>
          <c:tx>
            <c:strRef>
              <c:f>France!$B$7</c:f>
              <c:strCache>
                <c:ptCount val="1"/>
                <c:pt idx="0">
                  <c:v>Liabilities</c:v>
                </c:pt>
              </c:strCache>
            </c:strRef>
          </c:tx>
          <c:marker>
            <c:symbol val="none"/>
          </c:marker>
          <c:cat>
            <c:numRef>
              <c:f>France!$C$3:$Z$3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France!$C$7:$Z$7</c:f>
              <c:numCache>
                <c:formatCode>0.00%</c:formatCode>
                <c:ptCount val="24"/>
                <c:pt idx="0">
                  <c:v>0.4119741707960195</c:v>
                </c:pt>
                <c:pt idx="1">
                  <c:v>0.42789705707136899</c:v>
                </c:pt>
                <c:pt idx="2">
                  <c:v>0.44733331281640942</c:v>
                </c:pt>
                <c:pt idx="3">
                  <c:v>0.44592796479194574</c:v>
                </c:pt>
                <c:pt idx="4">
                  <c:v>0.4572576979888649</c:v>
                </c:pt>
                <c:pt idx="5">
                  <c:v>0.45149599407527097</c:v>
                </c:pt>
                <c:pt idx="6">
                  <c:v>0.46983290496753266</c:v>
                </c:pt>
                <c:pt idx="7">
                  <c:v>0.48880985535608995</c:v>
                </c:pt>
                <c:pt idx="8">
                  <c:v>0.51148377955833502</c:v>
                </c:pt>
                <c:pt idx="9">
                  <c:v>0.52037924665061142</c:v>
                </c:pt>
                <c:pt idx="10">
                  <c:v>0.54959593223399816</c:v>
                </c:pt>
                <c:pt idx="11">
                  <c:v>0.58128497196846651</c:v>
                </c:pt>
                <c:pt idx="12">
                  <c:v>0.60797206836443152</c:v>
                </c:pt>
                <c:pt idx="13">
                  <c:v>0.63502700869109352</c:v>
                </c:pt>
                <c:pt idx="14">
                  <c:v>0.66067740561665456</c:v>
                </c:pt>
                <c:pt idx="15">
                  <c:v>0.69978333533485448</c:v>
                </c:pt>
                <c:pt idx="16">
                  <c:v>0.6959966590264558</c:v>
                </c:pt>
                <c:pt idx="17">
                  <c:v>0.66123640641588477</c:v>
                </c:pt>
                <c:pt idx="18">
                  <c:v>0.66394457086895431</c:v>
                </c:pt>
                <c:pt idx="19">
                  <c:v>0.67153606255723897</c:v>
                </c:pt>
                <c:pt idx="20">
                  <c:v>0.69040684013356401</c:v>
                </c:pt>
                <c:pt idx="21">
                  <c:v>0.68909723156997349</c:v>
                </c:pt>
                <c:pt idx="22">
                  <c:v>0.71396916335570459</c:v>
                </c:pt>
                <c:pt idx="23">
                  <c:v>0.71555761030964349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380-7142-A08D-5855A8D5CE1C}"/>
            </c:ext>
          </c:extLst>
        </c:ser>
        <c:ser>
          <c:idx val="4"/>
          <c:order val="4"/>
          <c:tx>
            <c:strRef>
              <c:f>France!$B$8</c:f>
              <c:strCache>
                <c:ptCount val="1"/>
                <c:pt idx="0">
                  <c:v>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5.1948051948052083E-2"/>
                  <c:y val="5.757575757575757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80-7142-A08D-5855A8D5CE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France!$C$3:$Z$3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France!$C$8:$Z$8</c:f>
              <c:numCache>
                <c:formatCode>0.00%</c:formatCode>
                <c:ptCount val="24"/>
                <c:pt idx="0">
                  <c:v>2.8159456966293051</c:v>
                </c:pt>
                <c:pt idx="1">
                  <c:v>2.9933921124746812</c:v>
                </c:pt>
                <c:pt idx="2">
                  <c:v>3.0123440072629912</c:v>
                </c:pt>
                <c:pt idx="3">
                  <c:v>3.0654152990182371</c:v>
                </c:pt>
                <c:pt idx="4">
                  <c:v>3.3209408021815703</c:v>
                </c:pt>
                <c:pt idx="5">
                  <c:v>3.3745351107520367</c:v>
                </c:pt>
                <c:pt idx="6">
                  <c:v>3.3587079106323197</c:v>
                </c:pt>
                <c:pt idx="7">
                  <c:v>3.4830008906953696</c:v>
                </c:pt>
                <c:pt idx="8">
                  <c:v>3.8003389437170219</c:v>
                </c:pt>
                <c:pt idx="9">
                  <c:v>4.1303976010661927</c:v>
                </c:pt>
                <c:pt idx="10">
                  <c:v>4.5248591970563998</c:v>
                </c:pt>
                <c:pt idx="11">
                  <c:v>4.8051606080063891</c:v>
                </c:pt>
                <c:pt idx="12">
                  <c:v>4.881112623902796</c:v>
                </c:pt>
                <c:pt idx="13">
                  <c:v>4.5537526918747782</c:v>
                </c:pt>
                <c:pt idx="14">
                  <c:v>4.5276629005185764</c:v>
                </c:pt>
                <c:pt idx="15">
                  <c:v>4.8893318922381006</c:v>
                </c:pt>
                <c:pt idx="16">
                  <c:v>4.8869148440231536</c:v>
                </c:pt>
                <c:pt idx="17">
                  <c:v>4.8861213929777243</c:v>
                </c:pt>
                <c:pt idx="18">
                  <c:v>4.8777370380708618</c:v>
                </c:pt>
                <c:pt idx="19">
                  <c:v>4.8461115917806445</c:v>
                </c:pt>
                <c:pt idx="20">
                  <c:v>4.863644345331565</c:v>
                </c:pt>
                <c:pt idx="21">
                  <c:v>4.9530053394355456</c:v>
                </c:pt>
                <c:pt idx="22">
                  <c:v>5.0511670949898209</c:v>
                </c:pt>
                <c:pt idx="23">
                  <c:v>4.9958642397863962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380-7142-A08D-5855A8D5CE1C}"/>
            </c:ext>
          </c:extLst>
        </c:ser>
        <c:ser>
          <c:idx val="5"/>
          <c:order val="5"/>
          <c:tx>
            <c:strRef>
              <c:f>France!$B$9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5.6511182855389828E-2"/>
                  <c:y val="5.46055833929849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380-7142-A08D-5855A8D5CE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France!$C$3:$Z$3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France!$C$9:$Z$9</c:f>
              <c:numCache>
                <c:formatCode>0.00%</c:formatCode>
                <c:ptCount val="24"/>
                <c:pt idx="0">
                  <c:v>1.0295501114313002</c:v>
                </c:pt>
                <c:pt idx="1">
                  <c:v>1.2200349497597205</c:v>
                </c:pt>
                <c:pt idx="2">
                  <c:v>1.2686760429008879</c:v>
                </c:pt>
                <c:pt idx="3">
                  <c:v>1.3040992655175967</c:v>
                </c:pt>
                <c:pt idx="4">
                  <c:v>1.4405145722077035</c:v>
                </c:pt>
                <c:pt idx="5">
                  <c:v>1.4059011647478623</c:v>
                </c:pt>
                <c:pt idx="6">
                  <c:v>1.2779960249380109</c:v>
                </c:pt>
                <c:pt idx="7">
                  <c:v>1.2117916776435462</c:v>
                </c:pt>
                <c:pt idx="8">
                  <c:v>1.2571990424076609</c:v>
                </c:pt>
                <c:pt idx="9">
                  <c:v>1.2702284364843694</c:v>
                </c:pt>
                <c:pt idx="10">
                  <c:v>1.3106310454971273</c:v>
                </c:pt>
                <c:pt idx="11">
                  <c:v>1.4024329968110421</c:v>
                </c:pt>
                <c:pt idx="12">
                  <c:v>1.3909902940660746</c:v>
                </c:pt>
                <c:pt idx="13">
                  <c:v>1.2172053842635187</c:v>
                </c:pt>
                <c:pt idx="14">
                  <c:v>1.2861196983741263</c:v>
                </c:pt>
                <c:pt idx="15">
                  <c:v>1.3699896921660462</c:v>
                </c:pt>
                <c:pt idx="16">
                  <c:v>1.3311055320306129</c:v>
                </c:pt>
                <c:pt idx="17">
                  <c:v>1.4108418696737539</c:v>
                </c:pt>
                <c:pt idx="18">
                  <c:v>1.4564027837573157</c:v>
                </c:pt>
                <c:pt idx="19">
                  <c:v>1.5013962330298396</c:v>
                </c:pt>
                <c:pt idx="20">
                  <c:v>1.5624037481540509</c:v>
                </c:pt>
                <c:pt idx="21">
                  <c:v>1.6240696370081216</c:v>
                </c:pt>
                <c:pt idx="22">
                  <c:v>1.6592358901435258</c:v>
                </c:pt>
                <c:pt idx="23">
                  <c:v>1.5726872096666529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380-7142-A08D-5855A8D5C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54287416"/>
        <c:axId val="-2080130952"/>
      </c:lineChart>
      <c:catAx>
        <c:axId val="-2054287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2">
                <a:lumMod val="75000"/>
              </a:schemeClr>
            </a:solidFill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-2080130952"/>
        <c:crosses val="autoZero"/>
        <c:auto val="1"/>
        <c:lblAlgn val="ctr"/>
        <c:lblOffset val="100"/>
        <c:noMultiLvlLbl val="0"/>
      </c:catAx>
      <c:valAx>
        <c:axId val="-2080130952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-2054287416"/>
        <c:crosses val="autoZero"/>
        <c:crossBetween val="between"/>
      </c:valAx>
      <c:spPr>
        <a:ln>
          <a:solidFill>
            <a:schemeClr val="bg2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France Non Financial Corporations, % to GDP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France!$B$12</c:f>
              <c:strCache>
                <c:ptCount val="1"/>
                <c:pt idx="0">
                  <c:v>Total Assets</c:v>
                </c:pt>
              </c:strCache>
            </c:strRef>
          </c:tx>
          <c:marker>
            <c:symbol val="none"/>
          </c:marker>
          <c:cat>
            <c:numRef>
              <c:f>France!$C$11:$Z$11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France!$C$12:$Z$12</c:f>
              <c:numCache>
                <c:formatCode>0.00%</c:formatCode>
                <c:ptCount val="24"/>
                <c:pt idx="0">
                  <c:v>2.7408810011673754</c:v>
                </c:pt>
                <c:pt idx="1">
                  <c:v>2.8006576909329204</c:v>
                </c:pt>
                <c:pt idx="2">
                  <c:v>2.982531121608937</c:v>
                </c:pt>
                <c:pt idx="3">
                  <c:v>3.1862847554423821</c:v>
                </c:pt>
                <c:pt idx="4">
                  <c:v>3.8116286501533918</c:v>
                </c:pt>
                <c:pt idx="5">
                  <c:v>3.9852534841446174</c:v>
                </c:pt>
                <c:pt idx="6">
                  <c:v>3.7161585622446798</c:v>
                </c:pt>
                <c:pt idx="7">
                  <c:v>3.5579905410660744</c:v>
                </c:pt>
                <c:pt idx="8">
                  <c:v>3.811044679499707</c:v>
                </c:pt>
                <c:pt idx="9">
                  <c:v>3.9788304613154386</c:v>
                </c:pt>
                <c:pt idx="10">
                  <c:v>4.3433170803282204</c:v>
                </c:pt>
                <c:pt idx="11">
                  <c:v>4.6871956056052273</c:v>
                </c:pt>
                <c:pt idx="12">
                  <c:v>4.8072010603294446</c:v>
                </c:pt>
                <c:pt idx="13">
                  <c:v>4.1768712063196736</c:v>
                </c:pt>
                <c:pt idx="14">
                  <c:v>4.3103339429315835</c:v>
                </c:pt>
                <c:pt idx="15">
                  <c:v>4.5838482246507342</c:v>
                </c:pt>
                <c:pt idx="16">
                  <c:v>4.5001908434015769</c:v>
                </c:pt>
                <c:pt idx="17">
                  <c:v>4.6690941436400681</c:v>
                </c:pt>
                <c:pt idx="18">
                  <c:v>4.8304084326462249</c:v>
                </c:pt>
                <c:pt idx="19">
                  <c:v>5.1834609893710057</c:v>
                </c:pt>
                <c:pt idx="20">
                  <c:v>5.4252425466284171</c:v>
                </c:pt>
                <c:pt idx="21">
                  <c:v>5.8172993224749856</c:v>
                </c:pt>
                <c:pt idx="22">
                  <c:v>6.2466651774805335</c:v>
                </c:pt>
                <c:pt idx="23">
                  <c:v>6.1918984224937672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12-5D42-9653-8D62AF77F528}"/>
            </c:ext>
          </c:extLst>
        </c:ser>
        <c:ser>
          <c:idx val="1"/>
          <c:order val="1"/>
          <c:tx>
            <c:strRef>
              <c:f>France!$B$13</c:f>
              <c:strCache>
                <c:ptCount val="1"/>
                <c:pt idx="0">
                  <c:v>Financial Assets</c:v>
                </c:pt>
              </c:strCache>
            </c:strRef>
          </c:tx>
          <c:marker>
            <c:symbol val="none"/>
          </c:marker>
          <c:cat>
            <c:numRef>
              <c:f>France!$C$11:$Z$11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France!$C$13:$Z$13</c:f>
              <c:numCache>
                <c:formatCode>0.00%</c:formatCode>
                <c:ptCount val="24"/>
                <c:pt idx="0">
                  <c:v>1.5123439757708352</c:v>
                </c:pt>
                <c:pt idx="1">
                  <c:v>1.5684824655466858</c:v>
                </c:pt>
                <c:pt idx="2">
                  <c:v>1.7565136104143906</c:v>
                </c:pt>
                <c:pt idx="3">
                  <c:v>1.9499212528886207</c:v>
                </c:pt>
                <c:pt idx="4">
                  <c:v>2.506705203954096</c:v>
                </c:pt>
                <c:pt idx="5">
                  <c:v>2.6430067999730693</c:v>
                </c:pt>
                <c:pt idx="6">
                  <c:v>2.3133643655762222</c:v>
                </c:pt>
                <c:pt idx="7">
                  <c:v>2.0835396986689751</c:v>
                </c:pt>
                <c:pt idx="8">
                  <c:v>2.2360251367989057</c:v>
                </c:pt>
                <c:pt idx="9">
                  <c:v>2.2962139633846945</c:v>
                </c:pt>
                <c:pt idx="10">
                  <c:v>2.5320037472206232</c:v>
                </c:pt>
                <c:pt idx="11">
                  <c:v>2.812268584717823</c:v>
                </c:pt>
                <c:pt idx="12">
                  <c:v>2.8876478839826305</c:v>
                </c:pt>
                <c:pt idx="13">
                  <c:v>2.2774704857452703</c:v>
                </c:pt>
                <c:pt idx="14">
                  <c:v>2.4396011724327979</c:v>
                </c:pt>
                <c:pt idx="15">
                  <c:v>2.5776179896721509</c:v>
                </c:pt>
                <c:pt idx="16">
                  <c:v>2.454037819043549</c:v>
                </c:pt>
                <c:pt idx="17">
                  <c:v>2.6351888515872335</c:v>
                </c:pt>
                <c:pt idx="18">
                  <c:v>2.7986057558109279</c:v>
                </c:pt>
                <c:pt idx="19">
                  <c:v>3.1739127989433813</c:v>
                </c:pt>
                <c:pt idx="20">
                  <c:v>3.4218759384483342</c:v>
                </c:pt>
                <c:pt idx="21">
                  <c:v>3.7860936869026789</c:v>
                </c:pt>
                <c:pt idx="22">
                  <c:v>4.1679377934020891</c:v>
                </c:pt>
                <c:pt idx="23">
                  <c:v>4.0639465582301417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12-5D42-9653-8D62AF77F528}"/>
            </c:ext>
          </c:extLst>
        </c:ser>
        <c:ser>
          <c:idx val="2"/>
          <c:order val="2"/>
          <c:tx>
            <c:strRef>
              <c:f>France!$B$14</c:f>
              <c:strCache>
                <c:ptCount val="1"/>
                <c:pt idx="0">
                  <c:v>Non Financial Assets</c:v>
                </c:pt>
              </c:strCache>
            </c:strRef>
          </c:tx>
          <c:marker>
            <c:symbol val="none"/>
          </c:marker>
          <c:cat>
            <c:numRef>
              <c:f>France!$C$11:$Z$11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France!$C$14:$Z$14</c:f>
              <c:numCache>
                <c:formatCode>0.00%</c:formatCode>
                <c:ptCount val="24"/>
                <c:pt idx="0">
                  <c:v>1.2285370253965404</c:v>
                </c:pt>
                <c:pt idx="1">
                  <c:v>1.2321752253862346</c:v>
                </c:pt>
                <c:pt idx="2">
                  <c:v>1.2260175111945466</c:v>
                </c:pt>
                <c:pt idx="3">
                  <c:v>1.2363635025537614</c:v>
                </c:pt>
                <c:pt idx="4">
                  <c:v>1.3049234461992956</c:v>
                </c:pt>
                <c:pt idx="5">
                  <c:v>1.3422466841715479</c:v>
                </c:pt>
                <c:pt idx="6">
                  <c:v>1.4027941966684578</c:v>
                </c:pt>
                <c:pt idx="7">
                  <c:v>1.4744508423970997</c:v>
                </c:pt>
                <c:pt idx="8">
                  <c:v>1.5750195427008014</c:v>
                </c:pt>
                <c:pt idx="9">
                  <c:v>1.6826164979307443</c:v>
                </c:pt>
                <c:pt idx="10">
                  <c:v>1.8113133331075972</c:v>
                </c:pt>
                <c:pt idx="11">
                  <c:v>1.8749270208874045</c:v>
                </c:pt>
                <c:pt idx="12">
                  <c:v>1.9195531763468143</c:v>
                </c:pt>
                <c:pt idx="13">
                  <c:v>1.8994007205744037</c:v>
                </c:pt>
                <c:pt idx="14">
                  <c:v>1.8707327704987851</c:v>
                </c:pt>
                <c:pt idx="15">
                  <c:v>2.0062302349785837</c:v>
                </c:pt>
                <c:pt idx="16">
                  <c:v>2.0461530243580279</c:v>
                </c:pt>
                <c:pt idx="17">
                  <c:v>2.0339052920528347</c:v>
                </c:pt>
                <c:pt idx="18">
                  <c:v>2.0318026768352975</c:v>
                </c:pt>
                <c:pt idx="19">
                  <c:v>2.0095481904276249</c:v>
                </c:pt>
                <c:pt idx="20">
                  <c:v>2.0033666081800829</c:v>
                </c:pt>
                <c:pt idx="21">
                  <c:v>2.0312056355723067</c:v>
                </c:pt>
                <c:pt idx="22">
                  <c:v>2.0787273840784435</c:v>
                </c:pt>
                <c:pt idx="23">
                  <c:v>2.1279518642636259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B12-5D42-9653-8D62AF77F528}"/>
            </c:ext>
          </c:extLst>
        </c:ser>
        <c:ser>
          <c:idx val="3"/>
          <c:order val="3"/>
          <c:tx>
            <c:strRef>
              <c:f>France!$B$15</c:f>
              <c:strCache>
                <c:ptCount val="1"/>
                <c:pt idx="0">
                  <c:v>Liabilities</c:v>
                </c:pt>
              </c:strCache>
            </c:strRef>
          </c:tx>
          <c:marker>
            <c:symbol val="none"/>
          </c:marker>
          <c:cat>
            <c:numRef>
              <c:f>France!$C$11:$Z$11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France!$C$15:$Z$15</c:f>
              <c:numCache>
                <c:formatCode>0.00%</c:formatCode>
                <c:ptCount val="24"/>
                <c:pt idx="0">
                  <c:v>2.0686980089308311</c:v>
                </c:pt>
                <c:pt idx="1">
                  <c:v>2.3259247785853292</c:v>
                </c:pt>
                <c:pt idx="2">
                  <c:v>2.5059504208534014</c:v>
                </c:pt>
                <c:pt idx="3">
                  <c:v>2.7779802469862669</c:v>
                </c:pt>
                <c:pt idx="4">
                  <c:v>3.6799127940006819</c:v>
                </c:pt>
                <c:pt idx="5">
                  <c:v>3.6839870733185216</c:v>
                </c:pt>
                <c:pt idx="6">
                  <c:v>3.1755423628959685</c:v>
                </c:pt>
                <c:pt idx="7">
                  <c:v>2.9138998657684443</c:v>
                </c:pt>
                <c:pt idx="8">
                  <c:v>3.0666345026382644</c:v>
                </c:pt>
                <c:pt idx="9">
                  <c:v>3.1755956417031026</c:v>
                </c:pt>
                <c:pt idx="10">
                  <c:v>3.4077021185340692</c:v>
                </c:pt>
                <c:pt idx="11">
                  <c:v>3.8176229043798258</c:v>
                </c:pt>
                <c:pt idx="12">
                  <c:v>4.0083016162803888</c:v>
                </c:pt>
                <c:pt idx="13">
                  <c:v>3.1468902743013976</c:v>
                </c:pt>
                <c:pt idx="14">
                  <c:v>3.3044041385875693</c:v>
                </c:pt>
                <c:pt idx="15">
                  <c:v>3.5046925663504265</c:v>
                </c:pt>
                <c:pt idx="16">
                  <c:v>3.362196010256012</c:v>
                </c:pt>
                <c:pt idx="17">
                  <c:v>3.5233924421106999</c:v>
                </c:pt>
                <c:pt idx="18">
                  <c:v>3.7171676073596411</c:v>
                </c:pt>
                <c:pt idx="19">
                  <c:v>4.1212501136577746</c:v>
                </c:pt>
                <c:pt idx="20">
                  <c:v>4.3686474927869856</c:v>
                </c:pt>
                <c:pt idx="21">
                  <c:v>4.7059204917665003</c:v>
                </c:pt>
                <c:pt idx="22">
                  <c:v>5.1248171120600912</c:v>
                </c:pt>
                <c:pt idx="23">
                  <c:v>5.0333270328442792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B12-5D42-9653-8D62AF77F528}"/>
            </c:ext>
          </c:extLst>
        </c:ser>
        <c:ser>
          <c:idx val="4"/>
          <c:order val="4"/>
          <c:tx>
            <c:strRef>
              <c:f>France!$B$16</c:f>
              <c:strCache>
                <c:ptCount val="1"/>
                <c:pt idx="0">
                  <c:v>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6.1930783242258654E-2"/>
                  <c:y val="5.723905723905711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12-5D42-9653-8D62AF77F5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France!$C$11:$Z$11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France!$C$16:$Z$16</c:f>
              <c:numCache>
                <c:formatCode>0.00%</c:formatCode>
                <c:ptCount val="24"/>
                <c:pt idx="0">
                  <c:v>0.67218299223654454</c:v>
                </c:pt>
                <c:pt idx="1">
                  <c:v>0.47473291234759124</c:v>
                </c:pt>
                <c:pt idx="2">
                  <c:v>0.47658070075553571</c:v>
                </c:pt>
                <c:pt idx="3">
                  <c:v>0.40830450845611505</c:v>
                </c:pt>
                <c:pt idx="4">
                  <c:v>0.13171585615270992</c:v>
                </c:pt>
                <c:pt idx="5">
                  <c:v>0.30126641082609573</c:v>
                </c:pt>
                <c:pt idx="6">
                  <c:v>0.5406161993487113</c:v>
                </c:pt>
                <c:pt idx="7">
                  <c:v>0.6440906752976302</c:v>
                </c:pt>
                <c:pt idx="8">
                  <c:v>0.74441017686144229</c:v>
                </c:pt>
                <c:pt idx="9">
                  <c:v>0.803234819612336</c:v>
                </c:pt>
                <c:pt idx="10">
                  <c:v>0.93561496179415116</c:v>
                </c:pt>
                <c:pt idx="11">
                  <c:v>0.86957270122540153</c:v>
                </c:pt>
                <c:pt idx="12">
                  <c:v>0.79889944404905566</c:v>
                </c:pt>
                <c:pt idx="13">
                  <c:v>1.0299809320182765</c:v>
                </c:pt>
                <c:pt idx="14">
                  <c:v>1.0059298043440139</c:v>
                </c:pt>
                <c:pt idx="15">
                  <c:v>1.0791556583003081</c:v>
                </c:pt>
                <c:pt idx="16">
                  <c:v>1.1379948331455654</c:v>
                </c:pt>
                <c:pt idx="17">
                  <c:v>1.1457017015293678</c:v>
                </c:pt>
                <c:pt idx="18">
                  <c:v>1.1132408252865842</c:v>
                </c:pt>
                <c:pt idx="19">
                  <c:v>1.0622108757132318</c:v>
                </c:pt>
                <c:pt idx="20">
                  <c:v>1.0565950538414315</c:v>
                </c:pt>
                <c:pt idx="21">
                  <c:v>1.1113788307084849</c:v>
                </c:pt>
                <c:pt idx="22">
                  <c:v>1.1218480654204424</c:v>
                </c:pt>
                <c:pt idx="23">
                  <c:v>1.1585713896494885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B12-5D42-9653-8D62AF77F528}"/>
            </c:ext>
          </c:extLst>
        </c:ser>
        <c:ser>
          <c:idx val="5"/>
          <c:order val="5"/>
          <c:tx>
            <c:strRef>
              <c:f>France!$B$17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7.650273224043716E-2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3DDEF1D0-3CDD-C443-B57E-536C263182C1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</a:t>
                    </a:r>
                  </a:p>
                  <a:p>
                    <a:r>
                      <a:rPr lang="en-US" baseline="0"/>
                      <a:t> </a:t>
                    </a:r>
                    <a:fld id="{579B713E-D7B9-8D4C-BDC9-C056259F8444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B12-5D42-9653-8D62AF77F5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France!$C$11:$Z$11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France!$C$17:$Z$17</c:f>
              <c:numCache>
                <c:formatCode>0.00%</c:formatCode>
                <c:ptCount val="24"/>
                <c:pt idx="0">
                  <c:v>-0.55635403315999588</c:v>
                </c:pt>
                <c:pt idx="1">
                  <c:v>-0.7574423130386434</c:v>
                </c:pt>
                <c:pt idx="2">
                  <c:v>-0.74943681043901078</c:v>
                </c:pt>
                <c:pt idx="3">
                  <c:v>-0.82805899409764616</c:v>
                </c:pt>
                <c:pt idx="4">
                  <c:v>-1.1732075900465859</c:v>
                </c:pt>
                <c:pt idx="5">
                  <c:v>-1.0409802733454523</c:v>
                </c:pt>
                <c:pt idx="6">
                  <c:v>-0.86217799731974631</c:v>
                </c:pt>
                <c:pt idx="7">
                  <c:v>-0.83036016709946914</c:v>
                </c:pt>
                <c:pt idx="8">
                  <c:v>-0.83060936583935874</c:v>
                </c:pt>
                <c:pt idx="9">
                  <c:v>-0.87938167831840808</c:v>
                </c:pt>
                <c:pt idx="10">
                  <c:v>-0.87569837131344608</c:v>
                </c:pt>
                <c:pt idx="11">
                  <c:v>-1.0053543196620027</c:v>
                </c:pt>
                <c:pt idx="12">
                  <c:v>-1.1206537322977583</c:v>
                </c:pt>
                <c:pt idx="13">
                  <c:v>-0.86941978855612723</c:v>
                </c:pt>
                <c:pt idx="14">
                  <c:v>-0.86480296615477137</c:v>
                </c:pt>
                <c:pt idx="15">
                  <c:v>-0.92707457667827553</c:v>
                </c:pt>
                <c:pt idx="16">
                  <c:v>-0.908158191212463</c:v>
                </c:pt>
                <c:pt idx="17">
                  <c:v>-0.88820359052346642</c:v>
                </c:pt>
                <c:pt idx="18">
                  <c:v>-0.91856185154871328</c:v>
                </c:pt>
                <c:pt idx="19">
                  <c:v>-0.94733731471439331</c:v>
                </c:pt>
                <c:pt idx="20">
                  <c:v>-0.94677155433865146</c:v>
                </c:pt>
                <c:pt idx="21">
                  <c:v>-0.9198268048638214</c:v>
                </c:pt>
                <c:pt idx="22">
                  <c:v>-0.95687931865800202</c:v>
                </c:pt>
                <c:pt idx="23">
                  <c:v>-0.96938047461413746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B12-5D42-9653-8D62AF77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80237800"/>
        <c:axId val="-2080275944"/>
      </c:lineChart>
      <c:catAx>
        <c:axId val="-2080237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bg2">
                <a:lumMod val="75000"/>
              </a:schemeClr>
            </a:solidFill>
          </a:ln>
        </c:spPr>
        <c:crossAx val="-2080275944"/>
        <c:crosses val="autoZero"/>
        <c:auto val="1"/>
        <c:lblAlgn val="ctr"/>
        <c:lblOffset val="100"/>
        <c:noMultiLvlLbl val="0"/>
      </c:catAx>
      <c:valAx>
        <c:axId val="-2080275944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crossAx val="-2080237800"/>
        <c:crosses val="autoZero"/>
        <c:crossBetween val="between"/>
      </c:valAx>
      <c:spPr>
        <a:ln>
          <a:solidFill>
            <a:schemeClr val="bg2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France Private Sector,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France!$B$41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France!$C$40:$Z$40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France!$C$41:$Z$41</c:f>
              <c:numCache>
                <c:formatCode>0.00%</c:formatCode>
                <c:ptCount val="24"/>
                <c:pt idx="0">
                  <c:v>5.9688008685926999</c:v>
                </c:pt>
                <c:pt idx="1">
                  <c:v>6.2219468604789707</c:v>
                </c:pt>
                <c:pt idx="2">
                  <c:v>6.4422084416883374</c:v>
                </c:pt>
                <c:pt idx="3">
                  <c:v>6.6976280192525648</c:v>
                </c:pt>
                <c:pt idx="4">
                  <c:v>7.5898271503238268</c:v>
                </c:pt>
                <c:pt idx="5">
                  <c:v>7.8112845889719251</c:v>
                </c:pt>
                <c:pt idx="6">
                  <c:v>7.5446993778445322</c:v>
                </c:pt>
                <c:pt idx="7">
                  <c:v>7.5298012871175342</c:v>
                </c:pt>
                <c:pt idx="8">
                  <c:v>8.1228674027750642</c:v>
                </c:pt>
                <c:pt idx="9">
                  <c:v>8.6296073090322416</c:v>
                </c:pt>
                <c:pt idx="10">
                  <c:v>9.4177722096186187</c:v>
                </c:pt>
                <c:pt idx="11">
                  <c:v>10.073641185580083</c:v>
                </c:pt>
                <c:pt idx="12">
                  <c:v>10.296285752596672</c:v>
                </c:pt>
                <c:pt idx="13">
                  <c:v>9.3656509068855449</c:v>
                </c:pt>
                <c:pt idx="14">
                  <c:v>9.4986742490668128</c:v>
                </c:pt>
                <c:pt idx="15">
                  <c:v>10.172963452223691</c:v>
                </c:pt>
                <c:pt idx="16">
                  <c:v>10.083102346451186</c:v>
                </c:pt>
                <c:pt idx="17">
                  <c:v>10.216451943033677</c:v>
                </c:pt>
                <c:pt idx="18">
                  <c:v>10.372090041586041</c:v>
                </c:pt>
                <c:pt idx="19">
                  <c:v>10.701108643708888</c:v>
                </c:pt>
                <c:pt idx="20">
                  <c:v>10.979293732093545</c:v>
                </c:pt>
                <c:pt idx="21">
                  <c:v>11.459401893480504</c:v>
                </c:pt>
                <c:pt idx="22">
                  <c:v>12.011801435826058</c:v>
                </c:pt>
                <c:pt idx="23">
                  <c:v>11.903320272589808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00-384B-8F86-E6CF211AACF6}"/>
            </c:ext>
          </c:extLst>
        </c:ser>
        <c:ser>
          <c:idx val="1"/>
          <c:order val="1"/>
          <c:tx>
            <c:strRef>
              <c:f>France!$B$42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France!$C$40:$Z$40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France!$C$42:$Z$42</c:f>
              <c:numCache>
                <c:formatCode>0.00%</c:formatCode>
                <c:ptCount val="24"/>
                <c:pt idx="0">
                  <c:v>2.9538682579981552</c:v>
                </c:pt>
                <c:pt idx="1">
                  <c:v>3.2164144723777754</c:v>
                </c:pt>
                <c:pt idx="2">
                  <c:v>3.4725229661316881</c:v>
                </c:pt>
                <c:pt idx="3">
                  <c:v>3.6999484831981633</c:v>
                </c:pt>
                <c:pt idx="4">
                  <c:v>4.4044774741506645</c:v>
                </c:pt>
                <c:pt idx="5">
                  <c:v>4.5004039587962028</c:v>
                </c:pt>
                <c:pt idx="6">
                  <c:v>4.0611932954817656</c:v>
                </c:pt>
                <c:pt idx="7">
                  <c:v>3.7841412316686114</c:v>
                </c:pt>
                <c:pt idx="8">
                  <c:v>4.0047079587649019</c:v>
                </c:pt>
                <c:pt idx="9">
                  <c:v>4.0868216465196756</c:v>
                </c:pt>
                <c:pt idx="10">
                  <c:v>4.3922307249517489</c:v>
                </c:pt>
                <c:pt idx="11">
                  <c:v>4.7959865534973316</c:v>
                </c:pt>
                <c:pt idx="12">
                  <c:v>4.8866102464131362</c:v>
                </c:pt>
                <c:pt idx="13">
                  <c:v>4.1297028786998826</c:v>
                </c:pt>
                <c:pt idx="14">
                  <c:v>4.3863982764235789</c:v>
                </c:pt>
                <c:pt idx="15">
                  <c:v>4.6473910171730513</c:v>
                </c:pt>
                <c:pt idx="16">
                  <c:v>4.4811400101006171</c:v>
                </c:pt>
                <c:pt idx="17">
                  <c:v>4.7072671276768716</c:v>
                </c:pt>
                <c:pt idx="18">
                  <c:v>4.9189531104371973</c:v>
                </c:pt>
                <c:pt idx="19">
                  <c:v>5.34684509453046</c:v>
                </c:pt>
                <c:pt idx="20">
                  <c:v>5.6746865267359485</c:v>
                </c:pt>
                <c:pt idx="21">
                  <c:v>6.0992605554807735</c:v>
                </c:pt>
                <c:pt idx="22">
                  <c:v>6.5411428469013195</c:v>
                </c:pt>
                <c:pt idx="23">
                  <c:v>6.3521913782064381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00-384B-8F86-E6CF211AACF6}"/>
            </c:ext>
          </c:extLst>
        </c:ser>
        <c:ser>
          <c:idx val="2"/>
          <c:order val="2"/>
          <c:tx>
            <c:strRef>
              <c:f>France!$B$43</c:f>
              <c:strCache>
                <c:ptCount val="1"/>
                <c:pt idx="0">
                  <c:v>Non Financial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France!$C$40:$Z$40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France!$C$43:$Z$43</c:f>
              <c:numCache>
                <c:formatCode>0.00%</c:formatCode>
                <c:ptCount val="24"/>
                <c:pt idx="0">
                  <c:v>3.0149326105945455</c:v>
                </c:pt>
                <c:pt idx="1">
                  <c:v>3.0055323881011953</c:v>
                </c:pt>
                <c:pt idx="2">
                  <c:v>2.9696854755566497</c:v>
                </c:pt>
                <c:pt idx="3">
                  <c:v>2.9976795360544015</c:v>
                </c:pt>
                <c:pt idx="4">
                  <c:v>3.1853496761731623</c:v>
                </c:pt>
                <c:pt idx="5">
                  <c:v>3.3108806301757223</c:v>
                </c:pt>
                <c:pt idx="6">
                  <c:v>3.4835060823627666</c:v>
                </c:pt>
                <c:pt idx="7">
                  <c:v>3.7456600554489232</c:v>
                </c:pt>
                <c:pt idx="8">
                  <c:v>4.1181594440101623</c:v>
                </c:pt>
                <c:pt idx="9">
                  <c:v>4.5427856625125678</c:v>
                </c:pt>
                <c:pt idx="10">
                  <c:v>5.0255414846668698</c:v>
                </c:pt>
                <c:pt idx="11">
                  <c:v>5.2776546320827507</c:v>
                </c:pt>
                <c:pt idx="12">
                  <c:v>5.409675506183536</c:v>
                </c:pt>
                <c:pt idx="13">
                  <c:v>5.2359480281856641</c:v>
                </c:pt>
                <c:pt idx="14">
                  <c:v>5.1122759726432347</c:v>
                </c:pt>
                <c:pt idx="15">
                  <c:v>5.5255724350506386</c:v>
                </c:pt>
                <c:pt idx="16">
                  <c:v>5.6019623363505691</c:v>
                </c:pt>
                <c:pt idx="17">
                  <c:v>5.5091848153568055</c:v>
                </c:pt>
                <c:pt idx="18">
                  <c:v>5.453136931148844</c:v>
                </c:pt>
                <c:pt idx="19">
                  <c:v>5.3542635491784303</c:v>
                </c:pt>
                <c:pt idx="20">
                  <c:v>5.3046072053575966</c:v>
                </c:pt>
                <c:pt idx="21">
                  <c:v>5.3601413379997309</c:v>
                </c:pt>
                <c:pt idx="22">
                  <c:v>5.4706585889247386</c:v>
                </c:pt>
                <c:pt idx="23">
                  <c:v>5.5511288943833694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00-384B-8F86-E6CF211AACF6}"/>
            </c:ext>
          </c:extLst>
        </c:ser>
        <c:ser>
          <c:idx val="3"/>
          <c:order val="3"/>
          <c:tx>
            <c:strRef>
              <c:f>France!$B$44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France!$C$40:$Z$40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France!$C$44:$Z$44</c:f>
              <c:numCache>
                <c:formatCode>0.00%</c:formatCode>
                <c:ptCount val="24"/>
                <c:pt idx="0">
                  <c:v>2.4806721797268505</c:v>
                </c:pt>
                <c:pt idx="1">
                  <c:v>2.7538218356566984</c:v>
                </c:pt>
                <c:pt idx="2">
                  <c:v>2.953283733669811</c:v>
                </c:pt>
                <c:pt idx="3">
                  <c:v>3.2239082117782125</c:v>
                </c:pt>
                <c:pt idx="4">
                  <c:v>4.1371704919895471</c:v>
                </c:pt>
                <c:pt idx="5">
                  <c:v>4.1354830673937926</c:v>
                </c:pt>
                <c:pt idx="6">
                  <c:v>3.6453752678635012</c:v>
                </c:pt>
                <c:pt idx="7">
                  <c:v>3.4027097211245341</c:v>
                </c:pt>
                <c:pt idx="8">
                  <c:v>3.5781182821965993</c:v>
                </c:pt>
                <c:pt idx="9">
                  <c:v>3.6959748883537138</c:v>
                </c:pt>
                <c:pt idx="10">
                  <c:v>3.9572980507680673</c:v>
                </c:pt>
                <c:pt idx="11">
                  <c:v>4.3989078763482921</c:v>
                </c:pt>
                <c:pt idx="12">
                  <c:v>4.6162736846448205</c:v>
                </c:pt>
                <c:pt idx="13">
                  <c:v>3.7819172829924912</c:v>
                </c:pt>
                <c:pt idx="14">
                  <c:v>3.965081544204224</c:v>
                </c:pt>
                <c:pt idx="15">
                  <c:v>4.2044759016852806</c:v>
                </c:pt>
                <c:pt idx="16">
                  <c:v>4.0581926692824677</c:v>
                </c:pt>
                <c:pt idx="17">
                  <c:v>4.184628848526585</c:v>
                </c:pt>
                <c:pt idx="18">
                  <c:v>4.3811121782285953</c:v>
                </c:pt>
                <c:pt idx="19">
                  <c:v>4.7927861762150137</c:v>
                </c:pt>
                <c:pt idx="20">
                  <c:v>5.0590543329205495</c:v>
                </c:pt>
                <c:pt idx="21">
                  <c:v>5.3950177233364736</c:v>
                </c:pt>
                <c:pt idx="22">
                  <c:v>5.8387862754157958</c:v>
                </c:pt>
                <c:pt idx="23">
                  <c:v>5.7488846431539224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00-384B-8F86-E6CF211AACF6}"/>
            </c:ext>
          </c:extLst>
        </c:ser>
        <c:ser>
          <c:idx val="4"/>
          <c:order val="4"/>
          <c:tx>
            <c:strRef>
              <c:f>France!$B$45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3"/>
              <c:layout>
                <c:manualLayout>
                  <c:x val="-6.7209775967413593E-2"/>
                  <c:y val="-8.247422680412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00-384B-8F86-E6CF211AAC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France!$C$40:$Z$40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France!$C$45:$Z$45</c:f>
              <c:numCache>
                <c:formatCode>0.00%</c:formatCode>
                <c:ptCount val="24"/>
                <c:pt idx="0">
                  <c:v>3.4881286888658494</c:v>
                </c:pt>
                <c:pt idx="1">
                  <c:v>3.4681250248222724</c:v>
                </c:pt>
                <c:pt idx="2">
                  <c:v>3.4889247080185268</c:v>
                </c:pt>
                <c:pt idx="3">
                  <c:v>3.4737198074743523</c:v>
                </c:pt>
                <c:pt idx="4">
                  <c:v>3.4526566583342801</c:v>
                </c:pt>
                <c:pt idx="5">
                  <c:v>3.6758015215781326</c:v>
                </c:pt>
                <c:pt idx="6">
                  <c:v>3.899324109981031</c:v>
                </c:pt>
                <c:pt idx="7">
                  <c:v>4.1270915659930001</c:v>
                </c:pt>
                <c:pt idx="8">
                  <c:v>4.544749120578464</c:v>
                </c:pt>
                <c:pt idx="9">
                  <c:v>4.9336324206785287</c:v>
                </c:pt>
                <c:pt idx="10">
                  <c:v>5.460474158850551</c:v>
                </c:pt>
                <c:pt idx="11">
                  <c:v>5.6747333092317902</c:v>
                </c:pt>
                <c:pt idx="12">
                  <c:v>5.6800120679518518</c:v>
                </c:pt>
                <c:pt idx="13">
                  <c:v>5.5837336238930551</c:v>
                </c:pt>
                <c:pt idx="14">
                  <c:v>5.5335927048625901</c:v>
                </c:pt>
                <c:pt idx="15">
                  <c:v>5.9684875505384092</c:v>
                </c:pt>
                <c:pt idx="16">
                  <c:v>6.0249096771687185</c:v>
                </c:pt>
                <c:pt idx="17">
                  <c:v>6.0318230945070921</c:v>
                </c:pt>
                <c:pt idx="18">
                  <c:v>5.990977863357446</c:v>
                </c:pt>
                <c:pt idx="19">
                  <c:v>5.9083224674938766</c:v>
                </c:pt>
                <c:pt idx="20">
                  <c:v>5.9202393991729965</c:v>
                </c:pt>
                <c:pt idx="21">
                  <c:v>6.0643841701440309</c:v>
                </c:pt>
                <c:pt idx="22">
                  <c:v>6.1730151604102632</c:v>
                </c:pt>
                <c:pt idx="23">
                  <c:v>6.1544356294358842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000-384B-8F86-E6CF211AACF6}"/>
            </c:ext>
          </c:extLst>
        </c:ser>
        <c:ser>
          <c:idx val="5"/>
          <c:order val="5"/>
          <c:tx>
            <c:strRef>
              <c:f>France!$B$46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3"/>
              <c:layout>
                <c:manualLayout>
                  <c:x val="-6.7209775967413593E-2"/>
                  <c:y val="-0.10014727540500737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00-384B-8F86-E6CF211AAC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France!$C$40:$Z$40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France!$C$46:$Z$46</c:f>
              <c:numCache>
                <c:formatCode>0.00%</c:formatCode>
                <c:ptCount val="24"/>
                <c:pt idx="0">
                  <c:v>0.47319607827130428</c:v>
                </c:pt>
                <c:pt idx="1">
                  <c:v>0.46259263672107709</c:v>
                </c:pt>
                <c:pt idx="2">
                  <c:v>0.51923923246187709</c:v>
                </c:pt>
                <c:pt idx="3">
                  <c:v>0.47604027141995053</c:v>
                </c:pt>
                <c:pt idx="4">
                  <c:v>0.26730698216111759</c:v>
                </c:pt>
                <c:pt idx="5">
                  <c:v>0.36492089140241002</c:v>
                </c:pt>
                <c:pt idx="6">
                  <c:v>0.41581802761826459</c:v>
                </c:pt>
                <c:pt idx="7">
                  <c:v>0.38143151054407709</c:v>
                </c:pt>
                <c:pt idx="8">
                  <c:v>0.42658967656830216</c:v>
                </c:pt>
                <c:pt idx="9">
                  <c:v>0.39084675816596137</c:v>
                </c:pt>
                <c:pt idx="10">
                  <c:v>0.4349326741836812</c:v>
                </c:pt>
                <c:pt idx="11">
                  <c:v>0.39707867714903933</c:v>
                </c:pt>
                <c:pt idx="12">
                  <c:v>0.27033656176831622</c:v>
                </c:pt>
                <c:pt idx="13">
                  <c:v>0.34778559570739143</c:v>
                </c:pt>
                <c:pt idx="14">
                  <c:v>0.42131673221935495</c:v>
                </c:pt>
                <c:pt idx="15">
                  <c:v>0.44291511548777063</c:v>
                </c:pt>
                <c:pt idx="16">
                  <c:v>0.42294734081814989</c:v>
                </c:pt>
                <c:pt idx="17">
                  <c:v>0.52263827915028749</c:v>
                </c:pt>
                <c:pt idx="18">
                  <c:v>0.53784093220860241</c:v>
                </c:pt>
                <c:pt idx="19">
                  <c:v>0.55405891831544629</c:v>
                </c:pt>
                <c:pt idx="20">
                  <c:v>0.61563219381539946</c:v>
                </c:pt>
                <c:pt idx="21">
                  <c:v>0.70424283214430017</c:v>
                </c:pt>
                <c:pt idx="22">
                  <c:v>0.70235657148552377</c:v>
                </c:pt>
                <c:pt idx="23">
                  <c:v>0.60330673505251542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000-384B-8F86-E6CF211AA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9904624"/>
        <c:axId val="1027537152"/>
      </c:lineChart>
      <c:catAx>
        <c:axId val="77990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537152"/>
        <c:crosses val="autoZero"/>
        <c:auto val="1"/>
        <c:lblAlgn val="ctr"/>
        <c:lblOffset val="100"/>
        <c:noMultiLvlLbl val="0"/>
      </c:catAx>
      <c:valAx>
        <c:axId val="102753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 w="6350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990462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France General Government, % to GDP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France!$B$20</c:f>
              <c:strCache>
                <c:ptCount val="1"/>
                <c:pt idx="0">
                  <c:v>Total Assets</c:v>
                </c:pt>
              </c:strCache>
            </c:strRef>
          </c:tx>
          <c:marker>
            <c:symbol val="none"/>
          </c:marker>
          <c:cat>
            <c:numRef>
              <c:f>France!$C$19:$Z$19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France!$C$20:$Z$20</c:f>
              <c:numCache>
                <c:formatCode>0.00%</c:formatCode>
                <c:ptCount val="24"/>
                <c:pt idx="0">
                  <c:v>1.0534755953207018</c:v>
                </c:pt>
                <c:pt idx="1">
                  <c:v>1.056086421224036</c:v>
                </c:pt>
                <c:pt idx="2">
                  <c:v>1.0636427285457091</c:v>
                </c:pt>
                <c:pt idx="3">
                  <c:v>1.0464387170844434</c:v>
                </c:pt>
                <c:pt idx="4">
                  <c:v>1.1148747301443018</c:v>
                </c:pt>
                <c:pt idx="5">
                  <c:v>1.0839601427321079</c:v>
                </c:pt>
                <c:pt idx="6">
                  <c:v>1.0761062519826754</c:v>
                </c:pt>
                <c:pt idx="7">
                  <c:v>1.1047733744809505</c:v>
                </c:pt>
                <c:pt idx="8">
                  <c:v>1.1713955931209694</c:v>
                </c:pt>
                <c:pt idx="9">
                  <c:v>1.230349669152891</c:v>
                </c:pt>
                <c:pt idx="10">
                  <c:v>1.3433452973509858</c:v>
                </c:pt>
                <c:pt idx="11">
                  <c:v>1.3934202787505328</c:v>
                </c:pt>
                <c:pt idx="12">
                  <c:v>1.43159121618137</c:v>
                </c:pt>
                <c:pt idx="13">
                  <c:v>1.3863800130546291</c:v>
                </c:pt>
                <c:pt idx="14">
                  <c:v>1.416428589322845</c:v>
                </c:pt>
                <c:pt idx="15">
                  <c:v>1.5173656979304271</c:v>
                </c:pt>
                <c:pt idx="16">
                  <c:v>1.4825890602540694</c:v>
                </c:pt>
                <c:pt idx="17">
                  <c:v>1.4919342343117845</c:v>
                </c:pt>
                <c:pt idx="18">
                  <c:v>1.5110106023115972</c:v>
                </c:pt>
                <c:pt idx="19">
                  <c:v>1.4914552788294702</c:v>
                </c:pt>
                <c:pt idx="20">
                  <c:v>1.458346075217078</c:v>
                </c:pt>
                <c:pt idx="21">
                  <c:v>1.4574159824112711</c:v>
                </c:pt>
                <c:pt idx="22">
                  <c:v>1.4858224962985274</c:v>
                </c:pt>
                <c:pt idx="23">
                  <c:v>1.4880541876115356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34-3F44-99D0-1EF264D297A5}"/>
            </c:ext>
          </c:extLst>
        </c:ser>
        <c:ser>
          <c:idx val="1"/>
          <c:order val="1"/>
          <c:tx>
            <c:strRef>
              <c:f>France!$B$21</c:f>
              <c:strCache>
                <c:ptCount val="1"/>
                <c:pt idx="0">
                  <c:v>Financial Assets</c:v>
                </c:pt>
              </c:strCache>
            </c:strRef>
          </c:tx>
          <c:marker>
            <c:symbol val="none"/>
          </c:marker>
          <c:cat>
            <c:numRef>
              <c:f>France!$C$19:$Z$19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France!$C$21:$Z$21</c:f>
              <c:numCache>
                <c:formatCode>0.00%</c:formatCode>
                <c:ptCount val="24"/>
                <c:pt idx="0">
                  <c:v>0.44909997795864387</c:v>
                </c:pt>
                <c:pt idx="1">
                  <c:v>0.4517272330116367</c:v>
                </c:pt>
                <c:pt idx="2">
                  <c:v>0.47053025989813346</c:v>
                </c:pt>
                <c:pt idx="3">
                  <c:v>0.46182899365607383</c:v>
                </c:pt>
                <c:pt idx="4">
                  <c:v>0.50904300647653677</c:v>
                </c:pt>
                <c:pt idx="5">
                  <c:v>0.46987679256715814</c:v>
                </c:pt>
                <c:pt idx="6">
                  <c:v>0.44487611920006731</c:v>
                </c:pt>
                <c:pt idx="7">
                  <c:v>0.43815563333458785</c:v>
                </c:pt>
                <c:pt idx="8">
                  <c:v>0.45021985538401404</c:v>
                </c:pt>
                <c:pt idx="9">
                  <c:v>0.44872337440669646</c:v>
                </c:pt>
                <c:pt idx="10">
                  <c:v>0.48933735143737511</c:v>
                </c:pt>
                <c:pt idx="11">
                  <c:v>0.50151246175678665</c:v>
                </c:pt>
                <c:pt idx="12">
                  <c:v>0.52669956988581856</c:v>
                </c:pt>
                <c:pt idx="13">
                  <c:v>0.50561606027743655</c:v>
                </c:pt>
                <c:pt idx="14">
                  <c:v>0.53623669113410322</c:v>
                </c:pt>
                <c:pt idx="15">
                  <c:v>0.56295684720387495</c:v>
                </c:pt>
                <c:pt idx="16">
                  <c:v>0.51788877665980337</c:v>
                </c:pt>
                <c:pt idx="17">
                  <c:v>0.53900653257199693</c:v>
                </c:pt>
                <c:pt idx="18">
                  <c:v>0.57539894686543436</c:v>
                </c:pt>
                <c:pt idx="19">
                  <c:v>0.5854247144963578</c:v>
                </c:pt>
                <c:pt idx="20">
                  <c:v>0.57632820097133275</c:v>
                </c:pt>
                <c:pt idx="21">
                  <c:v>0.57348409386637955</c:v>
                </c:pt>
                <c:pt idx="22">
                  <c:v>0.5919121455951929</c:v>
                </c:pt>
                <c:pt idx="23">
                  <c:v>0.58707701581593041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34-3F44-99D0-1EF264D297A5}"/>
            </c:ext>
          </c:extLst>
        </c:ser>
        <c:ser>
          <c:idx val="2"/>
          <c:order val="2"/>
          <c:tx>
            <c:strRef>
              <c:f>France!$B$22</c:f>
              <c:strCache>
                <c:ptCount val="1"/>
                <c:pt idx="0">
                  <c:v>Non Financial Assets</c:v>
                </c:pt>
              </c:strCache>
            </c:strRef>
          </c:tx>
          <c:marker>
            <c:symbol val="none"/>
          </c:marker>
          <c:cat>
            <c:numRef>
              <c:f>France!$C$19:$Z$19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France!$C$22:$Z$22</c:f>
              <c:numCache>
                <c:formatCode>0.00%</c:formatCode>
                <c:ptCount val="24"/>
                <c:pt idx="0">
                  <c:v>0.6043756173620578</c:v>
                </c:pt>
                <c:pt idx="1">
                  <c:v>0.6043591882123992</c:v>
                </c:pt>
                <c:pt idx="2">
                  <c:v>0.59311246864757572</c:v>
                </c:pt>
                <c:pt idx="3">
                  <c:v>0.58460972342836959</c:v>
                </c:pt>
                <c:pt idx="4">
                  <c:v>0.60583172366776505</c:v>
                </c:pt>
                <c:pt idx="5">
                  <c:v>0.61408335016494986</c:v>
                </c:pt>
                <c:pt idx="6">
                  <c:v>0.63123013278260809</c:v>
                </c:pt>
                <c:pt idx="7">
                  <c:v>0.66661774114636263</c:v>
                </c:pt>
                <c:pt idx="8">
                  <c:v>0.7211757377369552</c:v>
                </c:pt>
                <c:pt idx="9">
                  <c:v>0.78162629474619472</c:v>
                </c:pt>
                <c:pt idx="10">
                  <c:v>0.85400794591361073</c:v>
                </c:pt>
                <c:pt idx="11">
                  <c:v>0.89190781699374622</c:v>
                </c:pt>
                <c:pt idx="12">
                  <c:v>0.90489164629555141</c:v>
                </c:pt>
                <c:pt idx="13">
                  <c:v>0.88076395277719244</c:v>
                </c:pt>
                <c:pt idx="14">
                  <c:v>0.88019189818874166</c:v>
                </c:pt>
                <c:pt idx="15">
                  <c:v>0.95440885072655213</c:v>
                </c:pt>
                <c:pt idx="16">
                  <c:v>0.96470028359426596</c:v>
                </c:pt>
                <c:pt idx="17">
                  <c:v>0.95292770173978747</c:v>
                </c:pt>
                <c:pt idx="18">
                  <c:v>0.93561165544616287</c:v>
                </c:pt>
                <c:pt idx="19">
                  <c:v>0.90603056433311246</c:v>
                </c:pt>
                <c:pt idx="20">
                  <c:v>0.8820178742457454</c:v>
                </c:pt>
                <c:pt idx="21">
                  <c:v>0.88393188854489169</c:v>
                </c:pt>
                <c:pt idx="22">
                  <c:v>0.89391035070333447</c:v>
                </c:pt>
                <c:pt idx="23">
                  <c:v>0.90097717179560532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34-3F44-99D0-1EF264D297A5}"/>
            </c:ext>
          </c:extLst>
        </c:ser>
        <c:ser>
          <c:idx val="3"/>
          <c:order val="3"/>
          <c:tx>
            <c:strRef>
              <c:f>France!$B$23</c:f>
              <c:strCache>
                <c:ptCount val="1"/>
                <c:pt idx="0">
                  <c:v>Liabilities</c:v>
                </c:pt>
              </c:strCache>
            </c:strRef>
          </c:tx>
          <c:marker>
            <c:symbol val="none"/>
          </c:marker>
          <c:cat>
            <c:numRef>
              <c:f>France!$C$19:$Z$19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France!$C$23:$Z$23</c:f>
              <c:numCache>
                <c:formatCode>0.00%</c:formatCode>
                <c:ptCount val="24"/>
                <c:pt idx="0">
                  <c:v>0.77374384678808461</c:v>
                </c:pt>
                <c:pt idx="1">
                  <c:v>0.82555939473370665</c:v>
                </c:pt>
                <c:pt idx="2">
                  <c:v>0.84773570098635109</c:v>
                </c:pt>
                <c:pt idx="3">
                  <c:v>0.85128203241142786</c:v>
                </c:pt>
                <c:pt idx="4">
                  <c:v>0.81855115895920916</c:v>
                </c:pt>
                <c:pt idx="5">
                  <c:v>0.79436140846966941</c:v>
                </c:pt>
                <c:pt idx="6">
                  <c:v>0.79107100082220339</c:v>
                </c:pt>
                <c:pt idx="7">
                  <c:v>0.83338664960545961</c:v>
                </c:pt>
                <c:pt idx="8">
                  <c:v>0.86596333300762163</c:v>
                </c:pt>
                <c:pt idx="9">
                  <c:v>0.87844349879585681</c:v>
                </c:pt>
                <c:pt idx="10">
                  <c:v>0.89901466156502896</c:v>
                </c:pt>
                <c:pt idx="11">
                  <c:v>0.85641649624717386</c:v>
                </c:pt>
                <c:pt idx="12">
                  <c:v>0.84990510670338626</c:v>
                </c:pt>
                <c:pt idx="13">
                  <c:v>0.94305611948583268</c:v>
                </c:pt>
                <c:pt idx="14">
                  <c:v>1.0269138462309291</c:v>
                </c:pt>
                <c:pt idx="15">
                  <c:v>1.1191960890276611</c:v>
                </c:pt>
                <c:pt idx="16">
                  <c:v>1.1227900042733383</c:v>
                </c:pt>
                <c:pt idx="17">
                  <c:v>1.2237185924841947</c:v>
                </c:pt>
                <c:pt idx="18">
                  <c:v>1.2529103132436639</c:v>
                </c:pt>
                <c:pt idx="19">
                  <c:v>1.3441997977125963</c:v>
                </c:pt>
                <c:pt idx="20">
                  <c:v>1.3548857998640154</c:v>
                </c:pt>
                <c:pt idx="21">
                  <c:v>1.3670637591421009</c:v>
                </c:pt>
                <c:pt idx="22">
                  <c:v>1.3627666164102774</c:v>
                </c:pt>
                <c:pt idx="23">
                  <c:v>1.3590610398190908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34-3F44-99D0-1EF264D297A5}"/>
            </c:ext>
          </c:extLst>
        </c:ser>
        <c:ser>
          <c:idx val="4"/>
          <c:order val="4"/>
          <c:tx>
            <c:strRef>
              <c:f>France!$B$24</c:f>
              <c:strCache>
                <c:ptCount val="1"/>
                <c:pt idx="0">
                  <c:v>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5.5900621118012424E-2"/>
                  <c:y val="-5.105105105105110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34-3F44-99D0-1EF264D297A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France!$C$19:$Z$19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France!$C$24:$Z$24</c:f>
              <c:numCache>
                <c:formatCode>0.00%</c:formatCode>
                <c:ptCount val="24"/>
                <c:pt idx="0">
                  <c:v>0.27973174853261712</c:v>
                </c:pt>
                <c:pt idx="1">
                  <c:v>0.23052702649032925</c:v>
                </c:pt>
                <c:pt idx="2">
                  <c:v>0.21590702755935803</c:v>
                </c:pt>
                <c:pt idx="3">
                  <c:v>0.1951566846730155</c:v>
                </c:pt>
                <c:pt idx="4">
                  <c:v>0.29632357118509262</c:v>
                </c:pt>
                <c:pt idx="5">
                  <c:v>0.28959873426243854</c:v>
                </c:pt>
                <c:pt idx="6">
                  <c:v>0.28503525116047207</c:v>
                </c:pt>
                <c:pt idx="7">
                  <c:v>0.27138672487549081</c:v>
                </c:pt>
                <c:pt idx="8">
                  <c:v>0.30543226011334768</c:v>
                </c:pt>
                <c:pt idx="9">
                  <c:v>0.35190617035703431</c:v>
                </c:pt>
                <c:pt idx="10">
                  <c:v>0.44433063578595694</c:v>
                </c:pt>
                <c:pt idx="11">
                  <c:v>0.5370037825033589</c:v>
                </c:pt>
                <c:pt idx="12">
                  <c:v>0.58168610947798371</c:v>
                </c:pt>
                <c:pt idx="13">
                  <c:v>0.44332389356879637</c:v>
                </c:pt>
                <c:pt idx="14">
                  <c:v>0.38951474309191575</c:v>
                </c:pt>
                <c:pt idx="15">
                  <c:v>0.39816960890276609</c:v>
                </c:pt>
                <c:pt idx="16">
                  <c:v>0.35979905598073114</c:v>
                </c:pt>
                <c:pt idx="17">
                  <c:v>0.26821564182758983</c:v>
                </c:pt>
                <c:pt idx="18">
                  <c:v>0.25810028906793331</c:v>
                </c:pt>
                <c:pt idx="19">
                  <c:v>0.14725548111687395</c:v>
                </c:pt>
                <c:pt idx="20">
                  <c:v>0.10346027535306289</c:v>
                </c:pt>
                <c:pt idx="21">
                  <c:v>9.0352223269170362E-2</c:v>
                </c:pt>
                <c:pt idx="22">
                  <c:v>0.12305587988824984</c:v>
                </c:pt>
                <c:pt idx="23">
                  <c:v>0.12899314779244486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734-3F44-99D0-1EF264D297A5}"/>
            </c:ext>
          </c:extLst>
        </c:ser>
        <c:ser>
          <c:idx val="5"/>
          <c:order val="5"/>
          <c:tx>
            <c:strRef>
              <c:f>France!$B$25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7.2463768115942032E-2"/>
                  <c:y val="-8.408408408408409E-2"/>
                </c:manualLayout>
              </c:layout>
              <c:tx>
                <c:rich>
                  <a:bodyPr/>
                  <a:lstStyle/>
                  <a:p>
                    <a:fld id="{C5729426-6836-834B-B6EA-29906AE2B378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</a:t>
                    </a:r>
                  </a:p>
                  <a:p>
                    <a:r>
                      <a:rPr lang="en-US" baseline="0"/>
                      <a:t> </a:t>
                    </a:r>
                    <a:fld id="{46CB3775-E421-EE44-83C5-FF988DB730E5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734-3F44-99D0-1EF264D297A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France!$C$19:$Z$19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France!$C$25:$Z$25</c:f>
              <c:numCache>
                <c:formatCode>0.00%</c:formatCode>
                <c:ptCount val="24"/>
                <c:pt idx="0">
                  <c:v>-0.32464386882944074</c:v>
                </c:pt>
                <c:pt idx="1">
                  <c:v>-0.37383216172206996</c:v>
                </c:pt>
                <c:pt idx="2">
                  <c:v>-0.37720544108821763</c:v>
                </c:pt>
                <c:pt idx="3">
                  <c:v>-0.38945303875535403</c:v>
                </c:pt>
                <c:pt idx="4">
                  <c:v>-0.30950815248267238</c:v>
                </c:pt>
                <c:pt idx="5">
                  <c:v>-0.32448461590251126</c:v>
                </c:pt>
                <c:pt idx="6">
                  <c:v>-0.34619488162213607</c:v>
                </c:pt>
                <c:pt idx="7">
                  <c:v>-0.39523101627087176</c:v>
                </c:pt>
                <c:pt idx="8">
                  <c:v>-0.41574347762360758</c:v>
                </c:pt>
                <c:pt idx="9">
                  <c:v>-0.42972012438916035</c:v>
                </c:pt>
                <c:pt idx="10">
                  <c:v>-0.40967731012765385</c:v>
                </c:pt>
                <c:pt idx="11">
                  <c:v>-0.35490403449038721</c:v>
                </c:pt>
                <c:pt idx="12">
                  <c:v>-0.3232055368175677</c:v>
                </c:pt>
                <c:pt idx="13">
                  <c:v>-0.43744005920839613</c:v>
                </c:pt>
                <c:pt idx="14">
                  <c:v>-0.49067715509682586</c:v>
                </c:pt>
                <c:pt idx="15">
                  <c:v>-0.55623924182378615</c:v>
                </c:pt>
                <c:pt idx="16">
                  <c:v>-0.60490122761353493</c:v>
                </c:pt>
                <c:pt idx="17">
                  <c:v>-0.68471205991219775</c:v>
                </c:pt>
                <c:pt idx="18">
                  <c:v>-0.67751136637822951</c:v>
                </c:pt>
                <c:pt idx="19">
                  <c:v>-0.75877508321623854</c:v>
                </c:pt>
                <c:pt idx="20">
                  <c:v>-0.77855759889268261</c:v>
                </c:pt>
                <c:pt idx="21">
                  <c:v>-0.79357966527572132</c:v>
                </c:pt>
                <c:pt idx="22">
                  <c:v>-0.77085447081508451</c:v>
                </c:pt>
                <c:pt idx="23">
                  <c:v>-0.77198402400316035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734-3F44-99D0-1EF264D29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36152040"/>
        <c:axId val="-2079947560"/>
      </c:lineChart>
      <c:catAx>
        <c:axId val="-2036152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bg2">
                <a:lumMod val="75000"/>
              </a:schemeClr>
            </a:solidFill>
          </a:ln>
        </c:spPr>
        <c:crossAx val="-2079947560"/>
        <c:crosses val="autoZero"/>
        <c:auto val="1"/>
        <c:lblAlgn val="ctr"/>
        <c:lblOffset val="100"/>
        <c:noMultiLvlLbl val="0"/>
      </c:catAx>
      <c:valAx>
        <c:axId val="-2079947560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crossAx val="-2036152040"/>
        <c:crosses val="autoZero"/>
        <c:crossBetween val="between"/>
      </c:valAx>
      <c:spPr>
        <a:ln>
          <a:solidFill>
            <a:schemeClr val="bg2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France Financial Institutions, % to GDP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France!$B$28</c:f>
              <c:strCache>
                <c:ptCount val="1"/>
                <c:pt idx="0">
                  <c:v>Total Assets</c:v>
                </c:pt>
              </c:strCache>
            </c:strRef>
          </c:tx>
          <c:marker>
            <c:symbol val="none"/>
          </c:marker>
          <c:cat>
            <c:numRef>
              <c:f>France!$C$27:$Z$27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France!$C$28:$Z$28</c:f>
              <c:numCache>
                <c:formatCode>0.00%</c:formatCode>
                <c:ptCount val="24"/>
                <c:pt idx="0">
                  <c:v>3.1364066058760622</c:v>
                </c:pt>
                <c:pt idx="1">
                  <c:v>3.3187020930140196</c:v>
                </c:pt>
                <c:pt idx="2">
                  <c:v>3.5095288288426918</c:v>
                </c:pt>
                <c:pt idx="3">
                  <c:v>3.6206523499021182</c:v>
                </c:pt>
                <c:pt idx="4">
                  <c:v>4.0641312066810587</c:v>
                </c:pt>
                <c:pt idx="5">
                  <c:v>4.1026452568504679</c:v>
                </c:pt>
                <c:pt idx="6">
                  <c:v>4.0878216789781368</c:v>
                </c:pt>
                <c:pt idx="7">
                  <c:v>3.9607893317275726</c:v>
                </c:pt>
                <c:pt idx="8">
                  <c:v>4.1082867158491307</c:v>
                </c:pt>
                <c:pt idx="9">
                  <c:v>4.3551690476747176</c:v>
                </c:pt>
                <c:pt idx="10">
                  <c:v>4.79854287294439</c:v>
                </c:pt>
                <c:pt idx="11">
                  <c:v>5.2571713781586062</c:v>
                </c:pt>
                <c:pt idx="12">
                  <c:v>5.7487988777836225</c:v>
                </c:pt>
                <c:pt idx="13">
                  <c:v>5.820231077212477</c:v>
                </c:pt>
                <c:pt idx="14">
                  <c:v>5.6595415487135803</c:v>
                </c:pt>
                <c:pt idx="15">
                  <c:v>5.8906408870741762</c:v>
                </c:pt>
                <c:pt idx="16">
                  <c:v>6.1616720407132588</c:v>
                </c:pt>
                <c:pt idx="17">
                  <c:v>6.1443291918931067</c:v>
                </c:pt>
                <c:pt idx="18">
                  <c:v>6.1499122387861984</c:v>
                </c:pt>
                <c:pt idx="19">
                  <c:v>6.4780460049175153</c:v>
                </c:pt>
                <c:pt idx="20">
                  <c:v>6.4579517836421259</c:v>
                </c:pt>
                <c:pt idx="21">
                  <c:v>6.5476596222012828</c:v>
                </c:pt>
                <c:pt idx="22">
                  <c:v>6.6453261339489416</c:v>
                </c:pt>
                <c:pt idx="23">
                  <c:v>6.645479569387116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98-8C45-9BDA-931E590D4BB3}"/>
            </c:ext>
          </c:extLst>
        </c:ser>
        <c:ser>
          <c:idx val="1"/>
          <c:order val="1"/>
          <c:tx>
            <c:strRef>
              <c:f>France!$B$29</c:f>
              <c:strCache>
                <c:ptCount val="1"/>
                <c:pt idx="0">
                  <c:v>Financial Assets</c:v>
                </c:pt>
              </c:strCache>
            </c:strRef>
          </c:tx>
          <c:marker>
            <c:symbol val="none"/>
          </c:marker>
          <c:cat>
            <c:numRef>
              <c:f>France!$C$27:$Z$27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France!$C$29:$Z$29</c:f>
              <c:numCache>
                <c:formatCode>0.00%</c:formatCode>
                <c:ptCount val="24"/>
                <c:pt idx="0">
                  <c:v>3.090025061838249</c:v>
                </c:pt>
                <c:pt idx="1">
                  <c:v>3.2714055363596648</c:v>
                </c:pt>
                <c:pt idx="2">
                  <c:v>3.4616454060042776</c:v>
                </c:pt>
                <c:pt idx="3">
                  <c:v>3.5710571247736942</c:v>
                </c:pt>
                <c:pt idx="4">
                  <c:v>4.0097709067151461</c:v>
                </c:pt>
                <c:pt idx="5">
                  <c:v>4.0441183599272872</c:v>
                </c:pt>
                <c:pt idx="6">
                  <c:v>4.0240497724374125</c:v>
                </c:pt>
                <c:pt idx="7">
                  <c:v>3.8919228983980028</c:v>
                </c:pt>
                <c:pt idx="8">
                  <c:v>4.0311620578463945</c:v>
                </c:pt>
                <c:pt idx="9">
                  <c:v>4.2676886296149084</c:v>
                </c:pt>
                <c:pt idx="10">
                  <c:v>4.7001388277520064</c:v>
                </c:pt>
                <c:pt idx="11">
                  <c:v>5.1499641174788344</c:v>
                </c:pt>
                <c:pt idx="12">
                  <c:v>5.6386076471619688</c:v>
                </c:pt>
                <c:pt idx="13">
                  <c:v>5.7118827961576217</c:v>
                </c:pt>
                <c:pt idx="14">
                  <c:v>5.5508460054613327</c:v>
                </c:pt>
                <c:pt idx="15">
                  <c:v>5.7717355189944355</c:v>
                </c:pt>
                <c:pt idx="16">
                  <c:v>6.0403917874208464</c:v>
                </c:pt>
                <c:pt idx="17">
                  <c:v>6.0226215412278936</c:v>
                </c:pt>
                <c:pt idx="18">
                  <c:v>6.0308706574757887</c:v>
                </c:pt>
                <c:pt idx="19">
                  <c:v>6.3610206796219346</c:v>
                </c:pt>
                <c:pt idx="20">
                  <c:v>6.3396097522060844</c:v>
                </c:pt>
                <c:pt idx="21">
                  <c:v>6.424990801812716</c:v>
                </c:pt>
                <c:pt idx="22">
                  <c:v>6.5154841115350868</c:v>
                </c:pt>
                <c:pt idx="23">
                  <c:v>6.5099245473864888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98-8C45-9BDA-931E590D4BB3}"/>
            </c:ext>
          </c:extLst>
        </c:ser>
        <c:ser>
          <c:idx val="2"/>
          <c:order val="2"/>
          <c:tx>
            <c:strRef>
              <c:f>France!$B$30</c:f>
              <c:strCache>
                <c:ptCount val="1"/>
                <c:pt idx="0">
                  <c:v>Non Financial Assets</c:v>
                </c:pt>
              </c:strCache>
            </c:strRef>
          </c:tx>
          <c:marker>
            <c:symbol val="none"/>
          </c:marker>
          <c:cat>
            <c:numRef>
              <c:f>France!$C$27:$Z$27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France!$C$30:$Z$30</c:f>
              <c:numCache>
                <c:formatCode>0.00%</c:formatCode>
                <c:ptCount val="24"/>
                <c:pt idx="0">
                  <c:v>4.6381544037813173E-2</c:v>
                </c:pt>
                <c:pt idx="1">
                  <c:v>4.7296556654354817E-2</c:v>
                </c:pt>
                <c:pt idx="2">
                  <c:v>4.7883422838413833E-2</c:v>
                </c:pt>
                <c:pt idx="3">
                  <c:v>4.9595225128424028E-2</c:v>
                </c:pt>
                <c:pt idx="4">
                  <c:v>5.4360299965912962E-2</c:v>
                </c:pt>
                <c:pt idx="5">
                  <c:v>5.8526896923180499E-2</c:v>
                </c:pt>
                <c:pt idx="6">
                  <c:v>6.3771906540724968E-2</c:v>
                </c:pt>
                <c:pt idx="7">
                  <c:v>6.8866433329569834E-2</c:v>
                </c:pt>
                <c:pt idx="8">
                  <c:v>7.7124658002735977E-2</c:v>
                </c:pt>
                <c:pt idx="9">
                  <c:v>8.7480418059809675E-2</c:v>
                </c:pt>
                <c:pt idx="10">
                  <c:v>9.840404519238366E-2</c:v>
                </c:pt>
                <c:pt idx="11">
                  <c:v>0.10720726067977143</c:v>
                </c:pt>
                <c:pt idx="12">
                  <c:v>0.11019123062165424</c:v>
                </c:pt>
                <c:pt idx="13">
                  <c:v>0.10834828105485514</c:v>
                </c:pt>
                <c:pt idx="14">
                  <c:v>0.10869554325224842</c:v>
                </c:pt>
                <c:pt idx="15">
                  <c:v>0.1189053680797406</c:v>
                </c:pt>
                <c:pt idx="16">
                  <c:v>0.12128025329241288</c:v>
                </c:pt>
                <c:pt idx="17">
                  <c:v>0.12170765066521286</c:v>
                </c:pt>
                <c:pt idx="18">
                  <c:v>0.11904158131040976</c:v>
                </c:pt>
                <c:pt idx="19">
                  <c:v>0.11702532529558052</c:v>
                </c:pt>
                <c:pt idx="20">
                  <c:v>0.11834203143604201</c:v>
                </c:pt>
                <c:pt idx="21">
                  <c:v>0.12266882038856733</c:v>
                </c:pt>
                <c:pt idx="22">
                  <c:v>0.12984202241385415</c:v>
                </c:pt>
                <c:pt idx="23">
                  <c:v>0.13555502200062663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98-8C45-9BDA-931E590D4BB3}"/>
            </c:ext>
          </c:extLst>
        </c:ser>
        <c:ser>
          <c:idx val="3"/>
          <c:order val="3"/>
          <c:tx>
            <c:strRef>
              <c:f>France!$B$31</c:f>
              <c:strCache>
                <c:ptCount val="1"/>
                <c:pt idx="0">
                  <c:v>Liabilities</c:v>
                </c:pt>
              </c:strCache>
            </c:strRef>
          </c:tx>
          <c:marker>
            <c:symbol val="none"/>
          </c:marker>
          <c:cat>
            <c:numRef>
              <c:f>France!$C$27:$Z$27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France!$C$31:$Z$31</c:f>
              <c:numCache>
                <c:formatCode>0.00%</c:formatCode>
                <c:ptCount val="24"/>
                <c:pt idx="0">
                  <c:v>3.1353869890691199</c:v>
                </c:pt>
                <c:pt idx="1">
                  <c:v>3.2525707931212517</c:v>
                </c:pt>
                <c:pt idx="2">
                  <c:v>3.4628179482050254</c:v>
                </c:pt>
                <c:pt idx="3">
                  <c:v>3.4987731641619688</c:v>
                </c:pt>
                <c:pt idx="4">
                  <c:v>3.8740611862288374</c:v>
                </c:pt>
                <c:pt idx="5">
                  <c:v>3.9174880495522788</c:v>
                </c:pt>
                <c:pt idx="6">
                  <c:v>3.94673675896493</c:v>
                </c:pt>
                <c:pt idx="7">
                  <c:v>3.8726976779195361</c:v>
                </c:pt>
                <c:pt idx="8">
                  <c:v>4.0280627076411957</c:v>
                </c:pt>
                <c:pt idx="9">
                  <c:v>4.2352854871519092</c:v>
                </c:pt>
                <c:pt idx="10">
                  <c:v>4.7019181932075984</c:v>
                </c:pt>
                <c:pt idx="11">
                  <c:v>5.1833121995176095</c:v>
                </c:pt>
                <c:pt idx="12">
                  <c:v>5.5904998401254238</c:v>
                </c:pt>
                <c:pt idx="13">
                  <c:v>5.6871473579795131</c:v>
                </c:pt>
                <c:pt idx="14">
                  <c:v>5.5108785730390561</c:v>
                </c:pt>
                <c:pt idx="15">
                  <c:v>5.6986194507825951</c:v>
                </c:pt>
                <c:pt idx="16">
                  <c:v>5.9142676080960337</c:v>
                </c:pt>
                <c:pt idx="17">
                  <c:v>5.9077778734230488</c:v>
                </c:pt>
                <c:pt idx="18">
                  <c:v>5.8730026635883217</c:v>
                </c:pt>
                <c:pt idx="19">
                  <c:v>6.1415327535927577</c:v>
                </c:pt>
                <c:pt idx="20">
                  <c:v>6.1385270092021234</c:v>
                </c:pt>
                <c:pt idx="21">
                  <c:v>6.2853439224660113</c:v>
                </c:pt>
                <c:pt idx="22">
                  <c:v>6.4049391437238015</c:v>
                </c:pt>
                <c:pt idx="23">
                  <c:v>6.3380548687454876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98-8C45-9BDA-931E590D4BB3}"/>
            </c:ext>
          </c:extLst>
        </c:ser>
        <c:ser>
          <c:idx val="4"/>
          <c:order val="4"/>
          <c:tx>
            <c:strRef>
              <c:f>France!$B$32</c:f>
              <c:strCache>
                <c:ptCount val="1"/>
                <c:pt idx="0">
                  <c:v>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5.2727272727272727E-2"/>
                  <c:y val="-0.143302180685358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98-8C45-9BDA-931E590D4BB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France!$C$27:$Z$27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France!$C$32:$Z$32</c:f>
              <c:numCache>
                <c:formatCode>0.00%</c:formatCode>
                <c:ptCount val="24"/>
                <c:pt idx="0">
                  <c:v>1.0196168069422108E-3</c:v>
                </c:pt>
                <c:pt idx="1">
                  <c:v>6.6131299892767781E-2</c:v>
                </c:pt>
                <c:pt idx="2">
                  <c:v>4.6710880637665993E-2</c:v>
                </c:pt>
                <c:pt idx="3">
                  <c:v>0.12187918574014925</c:v>
                </c:pt>
                <c:pt idx="4">
                  <c:v>0.19007002045222135</c:v>
                </c:pt>
                <c:pt idx="5">
                  <c:v>0.18515720729818891</c:v>
                </c:pt>
                <c:pt idx="6">
                  <c:v>0.14108492001320705</c:v>
                </c:pt>
                <c:pt idx="7">
                  <c:v>8.8091653808036324E-2</c:v>
                </c:pt>
                <c:pt idx="8">
                  <c:v>8.0224008207934336E-2</c:v>
                </c:pt>
                <c:pt idx="9">
                  <c:v>0.11988356052280857</c:v>
                </c:pt>
                <c:pt idx="10">
                  <c:v>9.6624679736791605E-2</c:v>
                </c:pt>
                <c:pt idx="11">
                  <c:v>7.3859178640996725E-2</c:v>
                </c:pt>
                <c:pt idx="12">
                  <c:v>0.15829903765819847</c:v>
                </c:pt>
                <c:pt idx="13">
                  <c:v>0.13308371923296344</c:v>
                </c:pt>
                <c:pt idx="14">
                  <c:v>0.14866297567452463</c:v>
                </c:pt>
                <c:pt idx="15">
                  <c:v>0.19202143629158161</c:v>
                </c:pt>
                <c:pt idx="16">
                  <c:v>0.24740443261722544</c:v>
                </c:pt>
                <c:pt idx="17">
                  <c:v>0.23655131847005825</c:v>
                </c:pt>
                <c:pt idx="18">
                  <c:v>0.27690957519787668</c:v>
                </c:pt>
                <c:pt idx="19">
                  <c:v>0.33651325132475751</c:v>
                </c:pt>
                <c:pt idx="20">
                  <c:v>0.31942477444000278</c:v>
                </c:pt>
                <c:pt idx="21">
                  <c:v>0.26231569973527169</c:v>
                </c:pt>
                <c:pt idx="22">
                  <c:v>0.2403869902251396</c:v>
                </c:pt>
                <c:pt idx="23">
                  <c:v>0.30742470064162819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D98-8C45-9BDA-931E590D4BB3}"/>
            </c:ext>
          </c:extLst>
        </c:ser>
        <c:ser>
          <c:idx val="5"/>
          <c:order val="5"/>
          <c:tx>
            <c:strRef>
              <c:f>France!$B$33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0.11636363636363636"/>
                  <c:y val="-7.47663551401869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98-8C45-9BDA-931E590D4BB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France!$C$27:$Z$27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France!$C$33:$Z$33</c:f>
              <c:numCache>
                <c:formatCode>0.00%</c:formatCode>
                <c:ptCount val="24"/>
                <c:pt idx="0">
                  <c:v>-4.5361927230870958E-2</c:v>
                </c:pt>
                <c:pt idx="1">
                  <c:v>1.8834743238413054E-2</c:v>
                </c:pt>
                <c:pt idx="2">
                  <c:v>-1.1725422007478059E-3</c:v>
                </c:pt>
                <c:pt idx="3">
                  <c:v>7.2283960611725373E-2</c:v>
                </c:pt>
                <c:pt idx="4">
                  <c:v>0.13570972048630869</c:v>
                </c:pt>
                <c:pt idx="5">
                  <c:v>0.12663031037500838</c:v>
                </c:pt>
                <c:pt idx="6">
                  <c:v>7.7313013472482428E-2</c:v>
                </c:pt>
                <c:pt idx="7">
                  <c:v>1.9225220478466643E-2</c:v>
                </c:pt>
                <c:pt idx="8">
                  <c:v>3.0993502051988031E-3</c:v>
                </c:pt>
                <c:pt idx="9">
                  <c:v>3.2403142462999135E-2</c:v>
                </c:pt>
                <c:pt idx="10">
                  <c:v>-1.7793654555919858E-3</c:v>
                </c:pt>
                <c:pt idx="11">
                  <c:v>-3.334808203877504E-2</c:v>
                </c:pt>
                <c:pt idx="12">
                  <c:v>4.8107807036545047E-2</c:v>
                </c:pt>
                <c:pt idx="13">
                  <c:v>2.4735438178108637E-2</c:v>
                </c:pt>
                <c:pt idx="14">
                  <c:v>3.9967432422276516E-2</c:v>
                </c:pt>
                <c:pt idx="15">
                  <c:v>7.3116068211840357E-2</c:v>
                </c:pt>
                <c:pt idx="16">
                  <c:v>0.12612417932481268</c:v>
                </c:pt>
                <c:pt idx="17">
                  <c:v>0.11484366780484478</c:v>
                </c:pt>
                <c:pt idx="18">
                  <c:v>0.15786799388746697</c:v>
                </c:pt>
                <c:pt idx="19">
                  <c:v>0.21948792602917688</c:v>
                </c:pt>
                <c:pt idx="20">
                  <c:v>0.20108274300396101</c:v>
                </c:pt>
                <c:pt idx="21">
                  <c:v>0.13964687934670472</c:v>
                </c:pt>
                <c:pt idx="22">
                  <c:v>0.11054496781128531</c:v>
                </c:pt>
                <c:pt idx="23">
                  <c:v>0.17186967864100122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D98-8C45-9BDA-931E590D4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61295464"/>
        <c:axId val="-2061308424"/>
      </c:lineChart>
      <c:catAx>
        <c:axId val="-2061295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bg2">
                <a:lumMod val="75000"/>
              </a:schemeClr>
            </a:solidFill>
          </a:ln>
        </c:spPr>
        <c:crossAx val="-2061308424"/>
        <c:crosses val="autoZero"/>
        <c:auto val="1"/>
        <c:lblAlgn val="ctr"/>
        <c:lblOffset val="100"/>
        <c:noMultiLvlLbl val="0"/>
      </c:catAx>
      <c:valAx>
        <c:axId val="-2061308424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crossAx val="-2061295464"/>
        <c:crosses val="autoZero"/>
        <c:crossBetween val="between"/>
      </c:valAx>
      <c:spPr>
        <a:ln>
          <a:solidFill>
            <a:schemeClr val="bg2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France All Sectors,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France!$B$53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3"/>
              <c:layout>
                <c:manualLayout>
                  <c:x val="-5.0941306755260408E-2"/>
                  <c:y val="9.22570016474464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9B-E045-876F-C2EE6027F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France!$C$48:$Z$48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France!$C$53:$Z$53</c:f>
              <c:numCache>
                <c:formatCode>0.00%</c:formatCode>
                <c:ptCount val="24"/>
                <c:pt idx="0">
                  <c:v>3.7688800542054088</c:v>
                </c:pt>
                <c:pt idx="1">
                  <c:v>3.7647833512053697</c:v>
                </c:pt>
                <c:pt idx="2">
                  <c:v>3.7515426162155507</c:v>
                </c:pt>
                <c:pt idx="3">
                  <c:v>3.7907556778875171</c:v>
                </c:pt>
                <c:pt idx="4">
                  <c:v>3.939050249971594</c:v>
                </c:pt>
                <c:pt idx="5">
                  <c:v>4.1505574631387603</c:v>
                </c:pt>
                <c:pt idx="6">
                  <c:v>4.3254442811547094</c:v>
                </c:pt>
                <c:pt idx="7">
                  <c:v>4.4865699446765275</c:v>
                </c:pt>
                <c:pt idx="8">
                  <c:v>4.9304053888997457</c:v>
                </c:pt>
                <c:pt idx="9">
                  <c:v>5.4054221515583709</c:v>
                </c:pt>
                <c:pt idx="10">
                  <c:v>6.0014294743732997</c:v>
                </c:pt>
                <c:pt idx="11">
                  <c:v>6.2855962703761463</c:v>
                </c:pt>
                <c:pt idx="12">
                  <c:v>6.419997215088034</c:v>
                </c:pt>
                <c:pt idx="13">
                  <c:v>6.1601412366948143</c:v>
                </c:pt>
                <c:pt idx="14">
                  <c:v>6.0717704236290313</c:v>
                </c:pt>
                <c:pt idx="15">
                  <c:v>6.5586785957327569</c:v>
                </c:pt>
                <c:pt idx="16">
                  <c:v>6.6321131657666745</c:v>
                </c:pt>
                <c:pt idx="17">
                  <c:v>6.5365900548047398</c:v>
                </c:pt>
                <c:pt idx="18">
                  <c:v>6.5259877276232556</c:v>
                </c:pt>
                <c:pt idx="19">
                  <c:v>6.3920911999355079</c:v>
                </c:pt>
                <c:pt idx="20">
                  <c:v>6.3431244489660621</c:v>
                </c:pt>
                <c:pt idx="21">
                  <c:v>6.4170520931484729</c:v>
                </c:pt>
                <c:pt idx="22">
                  <c:v>6.5364580305236526</c:v>
                </c:pt>
                <c:pt idx="23">
                  <c:v>6.5908534778699579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9B-E045-876F-C2EE6027F65C}"/>
            </c:ext>
          </c:extLst>
        </c:ser>
        <c:ser>
          <c:idx val="5"/>
          <c:order val="1"/>
          <c:tx>
            <c:strRef>
              <c:f>France!$B$54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3"/>
              <c:layout>
                <c:manualLayout>
                  <c:x val="-8.8593576965670065E-2"/>
                  <c:y val="-8.237232289950575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9B-E045-876F-C2EE6027F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France!$C$48:$Z$48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cat>
          <c:val>
            <c:numRef>
              <c:f>France!$C$54:$Z$54</c:f>
              <c:numCache>
                <c:formatCode>0.00%</c:formatCode>
                <c:ptCount val="24"/>
                <c:pt idx="0">
                  <c:v>0.10319028221099258</c:v>
                </c:pt>
                <c:pt idx="1">
                  <c:v>0.10759521823742019</c:v>
                </c:pt>
                <c:pt idx="2">
                  <c:v>0.14086124917291165</c:v>
                </c:pt>
                <c:pt idx="3">
                  <c:v>0.15887119327632188</c:v>
                </c:pt>
                <c:pt idx="4">
                  <c:v>9.3508550164753901E-2</c:v>
                </c:pt>
                <c:pt idx="5">
                  <c:v>0.16706658587490714</c:v>
                </c:pt>
                <c:pt idx="6">
                  <c:v>0.14693615946861094</c:v>
                </c:pt>
                <c:pt idx="7">
                  <c:v>5.4257147516719728E-3</c:v>
                </c:pt>
                <c:pt idx="8">
                  <c:v>1.3945549149893377E-2</c:v>
                </c:pt>
                <c:pt idx="9">
                  <c:v>-6.4702237601998447E-3</c:v>
                </c:pt>
                <c:pt idx="10">
                  <c:v>2.3475998600435366E-2</c:v>
                </c:pt>
                <c:pt idx="11">
                  <c:v>8.8265606198770774E-3</c:v>
                </c:pt>
                <c:pt idx="12">
                  <c:v>-4.7611680127064293E-3</c:v>
                </c:pt>
                <c:pt idx="13">
                  <c:v>-6.4919025322896062E-2</c:v>
                </c:pt>
                <c:pt idx="14">
                  <c:v>-2.939299045519439E-2</c:v>
                </c:pt>
                <c:pt idx="15">
                  <c:v>-4.0208058124175161E-2</c:v>
                </c:pt>
                <c:pt idx="16">
                  <c:v>-5.5829707470572365E-2</c:v>
                </c:pt>
                <c:pt idx="17">
                  <c:v>-4.7230112957065473E-2</c:v>
                </c:pt>
                <c:pt idx="18">
                  <c:v>1.8197559717839873E-2</c:v>
                </c:pt>
                <c:pt idx="19">
                  <c:v>1.4771761128384631E-2</c:v>
                </c:pt>
                <c:pt idx="20">
                  <c:v>3.8157337926677859E-2</c:v>
                </c:pt>
                <c:pt idx="21">
                  <c:v>5.0310046215283566E-2</c:v>
                </c:pt>
                <c:pt idx="22">
                  <c:v>4.204706848172457E-2</c:v>
                </c:pt>
                <c:pt idx="23">
                  <c:v>3.1923896903562898E-3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9B-E045-876F-C2EE6027F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8380736"/>
        <c:axId val="755160304"/>
      </c:lineChart>
      <c:catAx>
        <c:axId val="110838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160304"/>
        <c:crosses val="autoZero"/>
        <c:auto val="1"/>
        <c:lblAlgn val="ctr"/>
        <c:lblOffset val="100"/>
        <c:noMultiLvlLbl val="0"/>
      </c:catAx>
      <c:valAx>
        <c:axId val="75516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8380736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France Public and Private Debt to GDP</a:t>
            </a:r>
          </a:p>
        </c:rich>
      </c:tx>
      <c:layout>
        <c:manualLayout>
          <c:xMode val="edge"/>
          <c:yMode val="edge"/>
          <c:x val="0.26133858267716537"/>
          <c:y val="2.922085164283642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'Debt Charts'!$F$3</c:f>
              <c:strCache>
                <c:ptCount val="1"/>
                <c:pt idx="0">
                  <c:v>Public Debt</c:v>
                </c:pt>
              </c:strCache>
            </c:strRef>
          </c:tx>
          <c:invertIfNegative val="0"/>
          <c:cat>
            <c:numRef>
              <c:f>'Debt Charts'!$E$4:$E$64</c:f>
              <c:numCache>
                <c:formatCode>General</c:formatCode>
                <c:ptCount val="61"/>
                <c:pt idx="1">
                  <c:v>1960</c:v>
                </c:pt>
                <c:pt idx="2">
                  <c:v>1961</c:v>
                </c:pt>
                <c:pt idx="3">
                  <c:v>1962</c:v>
                </c:pt>
                <c:pt idx="4">
                  <c:v>1963</c:v>
                </c:pt>
                <c:pt idx="5">
                  <c:v>1964</c:v>
                </c:pt>
                <c:pt idx="6">
                  <c:v>1965</c:v>
                </c:pt>
                <c:pt idx="7">
                  <c:v>1966</c:v>
                </c:pt>
                <c:pt idx="8">
                  <c:v>1967</c:v>
                </c:pt>
                <c:pt idx="9">
                  <c:v>1968</c:v>
                </c:pt>
                <c:pt idx="10">
                  <c:v>1969</c:v>
                </c:pt>
                <c:pt idx="11">
                  <c:v>1970</c:v>
                </c:pt>
                <c:pt idx="12">
                  <c:v>1971</c:v>
                </c:pt>
                <c:pt idx="13">
                  <c:v>1972</c:v>
                </c:pt>
                <c:pt idx="14">
                  <c:v>1973</c:v>
                </c:pt>
                <c:pt idx="15">
                  <c:v>1974</c:v>
                </c:pt>
                <c:pt idx="16">
                  <c:v>1975</c:v>
                </c:pt>
                <c:pt idx="17">
                  <c:v>1976</c:v>
                </c:pt>
                <c:pt idx="18">
                  <c:v>1977</c:v>
                </c:pt>
                <c:pt idx="19">
                  <c:v>1978</c:v>
                </c:pt>
                <c:pt idx="20">
                  <c:v>1979</c:v>
                </c:pt>
                <c:pt idx="21">
                  <c:v>1980</c:v>
                </c:pt>
                <c:pt idx="22">
                  <c:v>1981</c:v>
                </c:pt>
                <c:pt idx="23">
                  <c:v>1982</c:v>
                </c:pt>
                <c:pt idx="24">
                  <c:v>1983</c:v>
                </c:pt>
                <c:pt idx="25">
                  <c:v>1984</c:v>
                </c:pt>
                <c:pt idx="26">
                  <c:v>1985</c:v>
                </c:pt>
                <c:pt idx="27">
                  <c:v>1986</c:v>
                </c:pt>
                <c:pt idx="28">
                  <c:v>1987</c:v>
                </c:pt>
                <c:pt idx="29">
                  <c:v>1988</c:v>
                </c:pt>
                <c:pt idx="30">
                  <c:v>1989</c:v>
                </c:pt>
                <c:pt idx="31">
                  <c:v>1990</c:v>
                </c:pt>
                <c:pt idx="32">
                  <c:v>1991</c:v>
                </c:pt>
                <c:pt idx="33">
                  <c:v>1992</c:v>
                </c:pt>
                <c:pt idx="34">
                  <c:v>1993</c:v>
                </c:pt>
                <c:pt idx="35">
                  <c:v>1994</c:v>
                </c:pt>
                <c:pt idx="36">
                  <c:v>1995</c:v>
                </c:pt>
                <c:pt idx="37">
                  <c:v>1996</c:v>
                </c:pt>
                <c:pt idx="38">
                  <c:v>1997</c:v>
                </c:pt>
                <c:pt idx="39">
                  <c:v>1998</c:v>
                </c:pt>
                <c:pt idx="40">
                  <c:v>1999</c:v>
                </c:pt>
                <c:pt idx="41">
                  <c:v>2000</c:v>
                </c:pt>
                <c:pt idx="42">
                  <c:v>2001</c:v>
                </c:pt>
                <c:pt idx="43">
                  <c:v>2002</c:v>
                </c:pt>
                <c:pt idx="44">
                  <c:v>2003</c:v>
                </c:pt>
                <c:pt idx="45">
                  <c:v>2004</c:v>
                </c:pt>
                <c:pt idx="46">
                  <c:v>2005</c:v>
                </c:pt>
                <c:pt idx="47">
                  <c:v>2006</c:v>
                </c:pt>
                <c:pt idx="48">
                  <c:v>2007</c:v>
                </c:pt>
                <c:pt idx="49">
                  <c:v>2008</c:v>
                </c:pt>
                <c:pt idx="50">
                  <c:v>2009</c:v>
                </c:pt>
                <c:pt idx="51">
                  <c:v>2010</c:v>
                </c:pt>
                <c:pt idx="52">
                  <c:v>2011</c:v>
                </c:pt>
                <c:pt idx="53">
                  <c:v>2012</c:v>
                </c:pt>
                <c:pt idx="54">
                  <c:v>2013</c:v>
                </c:pt>
                <c:pt idx="55">
                  <c:v>2014</c:v>
                </c:pt>
                <c:pt idx="56">
                  <c:v>2015</c:v>
                </c:pt>
                <c:pt idx="57">
                  <c:v>2016</c:v>
                </c:pt>
                <c:pt idx="58">
                  <c:v>2017</c:v>
                </c:pt>
                <c:pt idx="59">
                  <c:v>2018</c:v>
                </c:pt>
                <c:pt idx="60">
                  <c:v>2019</c:v>
                </c:pt>
              </c:numCache>
            </c:numRef>
          </c:cat>
          <c:val>
            <c:numRef>
              <c:f>'Debt Charts'!$F$4:$F$64</c:f>
              <c:numCache>
                <c:formatCode>0%</c:formatCode>
                <c:ptCount val="61"/>
                <c:pt idx="1">
                  <c:v>0.22090265593804828</c:v>
                </c:pt>
                <c:pt idx="2">
                  <c:v>0.19308446935915402</c:v>
                </c:pt>
                <c:pt idx="3">
                  <c:v>0.20395555030145407</c:v>
                </c:pt>
                <c:pt idx="4">
                  <c:v>0.19660979829613895</c:v>
                </c:pt>
                <c:pt idx="5">
                  <c:v>0.17477053284062463</c:v>
                </c:pt>
                <c:pt idx="6">
                  <c:v>0.15215841513219175</c:v>
                </c:pt>
                <c:pt idx="7">
                  <c:v>0.14668951236049771</c:v>
                </c:pt>
                <c:pt idx="8">
                  <c:v>0.15180904522613067</c:v>
                </c:pt>
                <c:pt idx="9">
                  <c:v>0.15272156862745098</c:v>
                </c:pt>
                <c:pt idx="10">
                  <c:v>0.14528652510876142</c:v>
                </c:pt>
                <c:pt idx="11">
                  <c:v>0.12371020443932546</c:v>
                </c:pt>
                <c:pt idx="12">
                  <c:v>0.10770551596431177</c:v>
                </c:pt>
                <c:pt idx="13">
                  <c:v>8.8141983212405767E-2</c:v>
                </c:pt>
                <c:pt idx="14">
                  <c:v>0.12</c:v>
                </c:pt>
                <c:pt idx="15">
                  <c:v>0.18000000000000002</c:v>
                </c:pt>
                <c:pt idx="16">
                  <c:v>0.22</c:v>
                </c:pt>
                <c:pt idx="17">
                  <c:v>0.25</c:v>
                </c:pt>
                <c:pt idx="18">
                  <c:v>0.19700000000000001</c:v>
                </c:pt>
                <c:pt idx="19">
                  <c:v>0.21086902368800658</c:v>
                </c:pt>
                <c:pt idx="20">
                  <c:v>0.21039258035827721</c:v>
                </c:pt>
                <c:pt idx="21">
                  <c:v>0.20762955885889794</c:v>
                </c:pt>
                <c:pt idx="22">
                  <c:v>0.21517648967211481</c:v>
                </c:pt>
                <c:pt idx="23">
                  <c:v>0.25274172041255066</c:v>
                </c:pt>
                <c:pt idx="24">
                  <c:v>0.26577167226293474</c:v>
                </c:pt>
                <c:pt idx="25">
                  <c:v>0.28958018623317477</c:v>
                </c:pt>
                <c:pt idx="26">
                  <c:v>0.30545332139396114</c:v>
                </c:pt>
                <c:pt idx="27">
                  <c:v>0.31130250631530809</c:v>
                </c:pt>
                <c:pt idx="28">
                  <c:v>0.33460219323189433</c:v>
                </c:pt>
                <c:pt idx="29">
                  <c:v>0.33385550931524655</c:v>
                </c:pt>
                <c:pt idx="30">
                  <c:v>0.34155105299930133</c:v>
                </c:pt>
                <c:pt idx="31">
                  <c:v>0.35281448664783732</c:v>
                </c:pt>
                <c:pt idx="32">
                  <c:v>0.36140405246511287</c:v>
                </c:pt>
                <c:pt idx="33">
                  <c:v>0.39812110763168079</c:v>
                </c:pt>
                <c:pt idx="34">
                  <c:v>0.46081504702194359</c:v>
                </c:pt>
                <c:pt idx="35">
                  <c:v>0.49328185848913464</c:v>
                </c:pt>
                <c:pt idx="36">
                  <c:v>0.55454419291901025</c:v>
                </c:pt>
                <c:pt idx="37">
                  <c:v>0.59366932761428171</c:v>
                </c:pt>
                <c:pt idx="38">
                  <c:v>0.60781387046640101</c:v>
                </c:pt>
                <c:pt idx="39">
                  <c:v>0.60841342969428458</c:v>
                </c:pt>
                <c:pt idx="40">
                  <c:v>0.60014486990114757</c:v>
                </c:pt>
                <c:pt idx="41">
                  <c:v>0.58432639870733183</c:v>
                </c:pt>
                <c:pt idx="42">
                  <c:v>0.57942678829234184</c:v>
                </c:pt>
                <c:pt idx="43">
                  <c:v>0.59839674833465051</c:v>
                </c:pt>
                <c:pt idx="44">
                  <c:v>0.6394738127809263</c:v>
                </c:pt>
                <c:pt idx="45">
                  <c:v>0.6551474198601791</c:v>
                </c:pt>
                <c:pt idx="46">
                  <c:v>0.67004142258941979</c:v>
                </c:pt>
                <c:pt idx="47">
                  <c:v>0.64243202555483014</c:v>
                </c:pt>
                <c:pt idx="48">
                  <c:v>0.64188685645561683</c:v>
                </c:pt>
                <c:pt idx="49">
                  <c:v>0.67850790390059368</c:v>
                </c:pt>
                <c:pt idx="50">
                  <c:v>0.78761436189415268</c:v>
                </c:pt>
                <c:pt idx="51">
                  <c:v>0.81456907249509625</c:v>
                </c:pt>
                <c:pt idx="52">
                  <c:v>0.84952022065964805</c:v>
                </c:pt>
                <c:pt idx="53">
                  <c:v>0.89227473147590219</c:v>
                </c:pt>
                <c:pt idx="54">
                  <c:v>0.92416579536261234</c:v>
                </c:pt>
                <c:pt idx="55">
                  <c:v>0.95510025787425745</c:v>
                </c:pt>
                <c:pt idx="56">
                  <c:v>0.96138372501922176</c:v>
                </c:pt>
                <c:pt idx="57">
                  <c:v>0.97149728541302105</c:v>
                </c:pt>
                <c:pt idx="58">
                  <c:v>0.99371787849552562</c:v>
                </c:pt>
                <c:pt idx="59">
                  <c:v>0.9859418209435068</c:v>
                </c:pt>
                <c:pt idx="60">
                  <c:v>0.99309000000000003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B-874C-AB99-A10855F49CC0}"/>
            </c:ext>
          </c:extLst>
        </c:ser>
        <c:ser>
          <c:idx val="1"/>
          <c:order val="1"/>
          <c:tx>
            <c:strRef>
              <c:f>'Debt Charts'!$G$3</c:f>
              <c:strCache>
                <c:ptCount val="1"/>
                <c:pt idx="0">
                  <c:v>Private Debt</c:v>
                </c:pt>
              </c:strCache>
            </c:strRef>
          </c:tx>
          <c:spPr>
            <a:solidFill>
              <a:srgbClr val="FF0000">
                <a:alpha val="58000"/>
              </a:srgbClr>
            </a:solidFill>
          </c:spPr>
          <c:invertIfNegative val="0"/>
          <c:cat>
            <c:numRef>
              <c:f>'Debt Charts'!$E$4:$E$64</c:f>
              <c:numCache>
                <c:formatCode>General</c:formatCode>
                <c:ptCount val="61"/>
                <c:pt idx="1">
                  <c:v>1960</c:v>
                </c:pt>
                <c:pt idx="2">
                  <c:v>1961</c:v>
                </c:pt>
                <c:pt idx="3">
                  <c:v>1962</c:v>
                </c:pt>
                <c:pt idx="4">
                  <c:v>1963</c:v>
                </c:pt>
                <c:pt idx="5">
                  <c:v>1964</c:v>
                </c:pt>
                <c:pt idx="6">
                  <c:v>1965</c:v>
                </c:pt>
                <c:pt idx="7">
                  <c:v>1966</c:v>
                </c:pt>
                <c:pt idx="8">
                  <c:v>1967</c:v>
                </c:pt>
                <c:pt idx="9">
                  <c:v>1968</c:v>
                </c:pt>
                <c:pt idx="10">
                  <c:v>1969</c:v>
                </c:pt>
                <c:pt idx="11">
                  <c:v>1970</c:v>
                </c:pt>
                <c:pt idx="12">
                  <c:v>1971</c:v>
                </c:pt>
                <c:pt idx="13">
                  <c:v>1972</c:v>
                </c:pt>
                <c:pt idx="14">
                  <c:v>1973</c:v>
                </c:pt>
                <c:pt idx="15">
                  <c:v>1974</c:v>
                </c:pt>
                <c:pt idx="16">
                  <c:v>1975</c:v>
                </c:pt>
                <c:pt idx="17">
                  <c:v>1976</c:v>
                </c:pt>
                <c:pt idx="18">
                  <c:v>1977</c:v>
                </c:pt>
                <c:pt idx="19">
                  <c:v>1978</c:v>
                </c:pt>
                <c:pt idx="20">
                  <c:v>1979</c:v>
                </c:pt>
                <c:pt idx="21">
                  <c:v>1980</c:v>
                </c:pt>
                <c:pt idx="22">
                  <c:v>1981</c:v>
                </c:pt>
                <c:pt idx="23">
                  <c:v>1982</c:v>
                </c:pt>
                <c:pt idx="24">
                  <c:v>1983</c:v>
                </c:pt>
                <c:pt idx="25">
                  <c:v>1984</c:v>
                </c:pt>
                <c:pt idx="26">
                  <c:v>1985</c:v>
                </c:pt>
                <c:pt idx="27">
                  <c:v>1986</c:v>
                </c:pt>
                <c:pt idx="28">
                  <c:v>1987</c:v>
                </c:pt>
                <c:pt idx="29">
                  <c:v>1988</c:v>
                </c:pt>
                <c:pt idx="30">
                  <c:v>1989</c:v>
                </c:pt>
                <c:pt idx="31">
                  <c:v>1990</c:v>
                </c:pt>
                <c:pt idx="32">
                  <c:v>1991</c:v>
                </c:pt>
                <c:pt idx="33">
                  <c:v>1992</c:v>
                </c:pt>
                <c:pt idx="34">
                  <c:v>1993</c:v>
                </c:pt>
                <c:pt idx="35">
                  <c:v>1994</c:v>
                </c:pt>
                <c:pt idx="36">
                  <c:v>1995</c:v>
                </c:pt>
                <c:pt idx="37">
                  <c:v>1996</c:v>
                </c:pt>
                <c:pt idx="38">
                  <c:v>1997</c:v>
                </c:pt>
                <c:pt idx="39">
                  <c:v>1998</c:v>
                </c:pt>
                <c:pt idx="40">
                  <c:v>1999</c:v>
                </c:pt>
                <c:pt idx="41">
                  <c:v>2000</c:v>
                </c:pt>
                <c:pt idx="42">
                  <c:v>2001</c:v>
                </c:pt>
                <c:pt idx="43">
                  <c:v>2002</c:v>
                </c:pt>
                <c:pt idx="44">
                  <c:v>2003</c:v>
                </c:pt>
                <c:pt idx="45">
                  <c:v>2004</c:v>
                </c:pt>
                <c:pt idx="46">
                  <c:v>2005</c:v>
                </c:pt>
                <c:pt idx="47">
                  <c:v>2006</c:v>
                </c:pt>
                <c:pt idx="48">
                  <c:v>2007</c:v>
                </c:pt>
                <c:pt idx="49">
                  <c:v>2008</c:v>
                </c:pt>
                <c:pt idx="50">
                  <c:v>2009</c:v>
                </c:pt>
                <c:pt idx="51">
                  <c:v>2010</c:v>
                </c:pt>
                <c:pt idx="52">
                  <c:v>2011</c:v>
                </c:pt>
                <c:pt idx="53">
                  <c:v>2012</c:v>
                </c:pt>
                <c:pt idx="54">
                  <c:v>2013</c:v>
                </c:pt>
                <c:pt idx="55">
                  <c:v>2014</c:v>
                </c:pt>
                <c:pt idx="56">
                  <c:v>2015</c:v>
                </c:pt>
                <c:pt idx="57">
                  <c:v>2016</c:v>
                </c:pt>
                <c:pt idx="58">
                  <c:v>2017</c:v>
                </c:pt>
                <c:pt idx="59">
                  <c:v>2018</c:v>
                </c:pt>
                <c:pt idx="60">
                  <c:v>2019</c:v>
                </c:pt>
              </c:numCache>
            </c:numRef>
          </c:cat>
          <c:val>
            <c:numRef>
              <c:f>'Debt Charts'!$G$4:$G$64</c:f>
              <c:numCache>
                <c:formatCode>General</c:formatCode>
                <c:ptCount val="61"/>
                <c:pt idx="10" formatCode="0%">
                  <c:v>0.91951669472691033</c:v>
                </c:pt>
                <c:pt idx="11" formatCode="0%">
                  <c:v>0.93946001665146894</c:v>
                </c:pt>
                <c:pt idx="12" formatCode="0%">
                  <c:v>0.977746504900602</c:v>
                </c:pt>
                <c:pt idx="13" formatCode="0%">
                  <c:v>1.0402434211363896</c:v>
                </c:pt>
                <c:pt idx="14" formatCode="0%">
                  <c:v>1.0501884634813841</c:v>
                </c:pt>
                <c:pt idx="15" formatCode="0%">
                  <c:v>1.0301978760573303</c:v>
                </c:pt>
                <c:pt idx="16" formatCode="0%">
                  <c:v>1.0383029073698444</c:v>
                </c:pt>
                <c:pt idx="17" formatCode="0%">
                  <c:v>1.020449067521058</c:v>
                </c:pt>
                <c:pt idx="18" formatCode="0%">
                  <c:v>1.0827773137510441</c:v>
                </c:pt>
                <c:pt idx="19" formatCode="0%">
                  <c:v>1.0782970568887109</c:v>
                </c:pt>
                <c:pt idx="20" formatCode="0%">
                  <c:v>1.0721928748466565</c:v>
                </c:pt>
                <c:pt idx="21" formatCode="0%">
                  <c:v>1.0825730178658504</c:v>
                </c:pt>
                <c:pt idx="22" formatCode="0%">
                  <c:v>1.0865924135140999</c:v>
                </c:pt>
                <c:pt idx="23" formatCode="0%">
                  <c:v>1.088194274362533</c:v>
                </c:pt>
                <c:pt idx="24" formatCode="0%">
                  <c:v>1.1088147349329671</c:v>
                </c:pt>
                <c:pt idx="25" formatCode="0%">
                  <c:v>1.1371088201474533</c:v>
                </c:pt>
                <c:pt idx="26" formatCode="0%">
                  <c:v>1.1170952612000646</c:v>
                </c:pt>
                <c:pt idx="27" formatCode="0%">
                  <c:v>1.0907227940439248</c:v>
                </c:pt>
                <c:pt idx="28" formatCode="0%">
                  <c:v>1.1361262207397536</c:v>
                </c:pt>
                <c:pt idx="29" formatCode="0%">
                  <c:v>1.1969801300562486</c:v>
                </c:pt>
                <c:pt idx="30" formatCode="0%">
                  <c:v>1.2349466014572312</c:v>
                </c:pt>
                <c:pt idx="31" formatCode="0%">
                  <c:v>1.291472941443186</c:v>
                </c:pt>
                <c:pt idx="32" formatCode="0%">
                  <c:v>1.3218947963285359</c:v>
                </c:pt>
                <c:pt idx="33" formatCode="0%">
                  <c:v>1.3438654516026882</c:v>
                </c:pt>
                <c:pt idx="34" formatCode="0%">
                  <c:v>1.3467842215256007</c:v>
                </c:pt>
                <c:pt idx="35" formatCode="0%">
                  <c:v>1.3356331237250705</c:v>
                </c:pt>
                <c:pt idx="36" formatCode="0%">
                  <c:v>1.3104867874315289</c:v>
                </c:pt>
                <c:pt idx="37" formatCode="0%">
                  <c:v>1.2979784741252631</c:v>
                </c:pt>
                <c:pt idx="38" formatCode="0%">
                  <c:v>1.2988928554941757</c:v>
                </c:pt>
                <c:pt idx="39" formatCode="0%">
                  <c:v>1.2797568406953297</c:v>
                </c:pt>
                <c:pt idx="40" formatCode="0%">
                  <c:v>1.3327384672196341</c:v>
                </c:pt>
                <c:pt idx="41" formatCode="0%">
                  <c:v>1.3800727125833165</c:v>
                </c:pt>
                <c:pt idx="42" formatCode="0%">
                  <c:v>1.4298751157235066</c:v>
                </c:pt>
                <c:pt idx="43" formatCode="0%">
                  <c:v>1.4325956870272101</c:v>
                </c:pt>
                <c:pt idx="44" formatCode="0%">
                  <c:v>1.426283100449482</c:v>
                </c:pt>
                <c:pt idx="45" formatCode="0%">
                  <c:v>1.449791905352007</c:v>
                </c:pt>
                <c:pt idx="46" formatCode="0%">
                  <c:v>1.4913650266933036</c:v>
                </c:pt>
                <c:pt idx="47" formatCode="0%">
                  <c:v>1.5353003070248803</c:v>
                </c:pt>
                <c:pt idx="48" formatCode="0%">
                  <c:v>1.5733860315469734</c:v>
                </c:pt>
                <c:pt idx="49" formatCode="0%">
                  <c:v>1.6449267229501212</c:v>
                </c:pt>
                <c:pt idx="50" formatCode="0%">
                  <c:v>1.7224608307289249</c:v>
                </c:pt>
                <c:pt idx="51" formatCode="0%">
                  <c:v>1.7234338096953685</c:v>
                </c:pt>
                <c:pt idx="52" formatCode="0%">
                  <c:v>1.788337185812517</c:v>
                </c:pt>
                <c:pt idx="53" formatCode="0%">
                  <c:v>1.8280747563436726</c:v>
                </c:pt>
                <c:pt idx="54" formatCode="0%">
                  <c:v>1.816385089582673</c:v>
                </c:pt>
                <c:pt idx="55" formatCode="0%">
                  <c:v>1.884000172478602</c:v>
                </c:pt>
                <c:pt idx="56" formatCode="0%">
                  <c:v>1.9408191269926052</c:v>
                </c:pt>
                <c:pt idx="57" formatCode="0%">
                  <c:v>1.9980109480863284</c:v>
                </c:pt>
                <c:pt idx="58" formatCode="0%">
                  <c:v>2.0566942778095676</c:v>
                </c:pt>
                <c:pt idx="59" formatCode="0%">
                  <c:v>2.123855269252251</c:v>
                </c:pt>
                <c:pt idx="60" formatCode="0%">
                  <c:v>2.1513893557214518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B-874C-AB99-A10855F49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1066400"/>
        <c:axId val="1"/>
      </c:barChart>
      <c:catAx>
        <c:axId val="204106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2041066400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1ABB-1474-634D-BF04-5815438B8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A1D5D-11F3-164B-96DD-F262E7F67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33B4E-9196-BB46-84D2-C3EDEA2A6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781A-1C77-D245-A591-B9BFDF11C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67AF2-64D0-E748-8110-B5B17522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1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093B-70F2-4E4E-99C4-7148B1FC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F684A-FA2A-1F4A-94E4-280AEF305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6B601-18AC-DE4B-8FDB-7C283873D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08324-DD54-B84B-BD1F-FCA2EE52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65A40-42EC-3A48-86B8-E72AFAFE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5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E8B3FD-46DF-D840-A5B7-CCBF6544C4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35CBC-19DA-444E-BEFA-60CF547A0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F24FF-E62C-9242-BEA5-1B526D859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94170-AAA4-F04D-AEFE-61AFFD214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26F2E-848A-004F-A360-EBCF7A33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1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974F5-2286-7146-B033-75D99F601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09877-5CE3-A04B-91B8-C29129D13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5B7FC-8B08-454E-80EA-AC14E8E0E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39527-10D9-3749-ABFC-A0C0B0D2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B0C1B-3B90-D648-9676-CA16ADEB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9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2F00A-0B5F-2C4B-9DBB-5B9225AA6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3FC16-1070-6F44-B8D7-6C58204B6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D46DF-EB43-5B4F-8DB3-399F3041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3C618-D2F5-8243-93D2-A82B887C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09A03-919F-094F-AD6A-7D8176A16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6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B3DED-7CD7-9349-A5AA-C3501AC22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20EC6-5433-874C-BF7A-9359D8FC2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9A491-4354-9D4E-8EFB-A1E3822C7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D9122-82FB-104C-8363-81C2ABF2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BCE81-1B43-F845-823B-9FC2226E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30EB2-0CD3-6F4A-922B-C4A14D45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5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4972-56CC-4041-83C6-FF1993167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D1454-5920-BB4E-89FA-018C48B7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0024D-9F05-CC48-8858-49A6DDE5B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87E5E-9B0C-2942-9EA3-381643C27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6222DF-23D5-8940-A03B-710390F57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2C5448-F5A9-6D45-AD14-FFCD10A7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FC776F-BA64-3D46-B906-35B7504E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F6C8CD-B2A7-0745-885A-8E4FAC3F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4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64B4-2F47-074B-A46E-C6B34057B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87595-889E-2145-9816-15E5D4C5A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0EFC1-75D1-B84D-90FD-11459ED80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93B8F-5B30-5347-9C3A-46D654022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9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343B2-601A-994C-9746-25629DF2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22703F-7141-DE46-A663-B1BE6F2E9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1A0AC-5D47-DF4B-B61E-89B2FD63C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3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19D5-C0A0-E543-BF19-21CE6D0D9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D4E7D-1C1E-754D-B001-53498A5DD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ED8D5-E784-294F-8C6F-64782BF8C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CAA45-7129-7046-9793-9D562B35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74CC4-2F8D-6048-B0B9-C2DE1EEF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7C7E3-DC1C-FE4A-BB16-F0055F52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6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7DCFC-8035-7045-B76B-11E02427B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80E79F-7335-1645-B9B4-B8B6AE2FED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11B70-8482-2D4A-A732-E81D31EF2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F149F-7C27-7D46-B68A-1A17B17B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B6937-5173-9F4E-8843-8B99A200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B0763-4E3C-7943-9BFC-31AE9716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3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7365D0-DDB1-D24D-A017-C9212757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59B37-9FD7-984C-B892-03AC8342C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98C2E-A81E-4545-A2DA-420E76B51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DFF79-D8E6-EF4A-ACDF-959D4FFDD9BE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F40CB-E19A-4E4B-9B89-7F06F613E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9F735-7267-1A40-A950-C140AE600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0A80-8636-CC4E-90A7-465639C9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7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1CDEEE-2BC6-4ECA-8405-CC8CC674D8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0" t="16938" r="353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8805C0-0D96-E042-B673-8A2F0568F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 dirty="0"/>
              <a:t>France</a:t>
            </a:r>
            <a:br>
              <a:rPr lang="en-US" sz="6600" dirty="0"/>
            </a:br>
            <a:r>
              <a:rPr lang="en-US" sz="6600" dirty="0"/>
              <a:t>Sector Balance Sheets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7F56B66-3DB7-F241-8932-90F0B88B1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6398159"/>
            <a:ext cx="1143000" cy="190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61BCAB-5A1E-BB4F-B504-7C235767DB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3" y="6489592"/>
            <a:ext cx="2581275" cy="41397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10461A0-15E9-FB4E-AD83-7563CE8B6290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6AAB442-9197-6440-8770-3D6B96119B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3191" y="6593857"/>
            <a:ext cx="1811265" cy="26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315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493335"/>
              </p:ext>
            </p:extLst>
          </p:nvPr>
        </p:nvGraphicFramePr>
        <p:xfrm>
          <a:off x="1501774" y="719137"/>
          <a:ext cx="8956675" cy="519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A51EC3A-4CFC-1D4F-880E-1B46F2C4D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B2FD68-2666-B943-A756-EBB481C5E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39DC52C-1EC1-5741-AB5C-2A7D7A1C824B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245853-54FD-F940-8C16-6F98EFB53B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6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9100"/>
              </p:ext>
            </p:extLst>
          </p:nvPr>
        </p:nvGraphicFramePr>
        <p:xfrm>
          <a:off x="1452563" y="628650"/>
          <a:ext cx="9263062" cy="53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DFB7258-A8B5-B94C-B74A-07AE9CDF6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4BF346-BC36-9241-858F-FF5EB7E60C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51F48C0-A06F-164F-B21C-68F1FC2AB42E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09EF8A-3B1E-1445-91AC-556FBEC67D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3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B8FBCA6-81C6-7E4E-AF54-C92B587234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137918"/>
              </p:ext>
            </p:extLst>
          </p:nvPr>
        </p:nvGraphicFramePr>
        <p:xfrm>
          <a:off x="1477169" y="779463"/>
          <a:ext cx="9237662" cy="529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87480DD-36E6-4D41-9560-6742E3A2F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2AA550-E2E1-814F-980A-2EAFEFCCF3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A44A49C-9B69-614D-B063-460AB09FEAD4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F99C91-79DE-554F-B8D9-4555485F4A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83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581053"/>
              </p:ext>
            </p:extLst>
          </p:nvPr>
        </p:nvGraphicFramePr>
        <p:xfrm>
          <a:off x="1552575" y="707231"/>
          <a:ext cx="9086850" cy="544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232E09C-56C6-F246-BC1A-42632E585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890ED3-F427-8646-8E86-66D7F33358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C853BC7-74FC-6347-8337-988A0409ACC2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7B1B0-EC1B-EB44-AB99-5CD3A99CD1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9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1714674"/>
              </p:ext>
            </p:extLst>
          </p:nvPr>
        </p:nvGraphicFramePr>
        <p:xfrm>
          <a:off x="1589087" y="761999"/>
          <a:ext cx="8783637" cy="521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23ACA35-3DDE-4D4C-BF00-9440EC99D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DFA688-484F-A440-9C72-A158BA27D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9D67F47-EEA7-6648-83E0-47B2B3C93141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A17061-59D8-5744-A7F7-5F1E16C615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2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ADED3B8-87EE-6C49-8211-00BFB1504F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590671"/>
              </p:ext>
            </p:extLst>
          </p:nvPr>
        </p:nvGraphicFramePr>
        <p:xfrm>
          <a:off x="1681162" y="843757"/>
          <a:ext cx="8829676" cy="517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237936E-B07C-384D-90AD-48A123C36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F2E9E2-0E4C-8041-9B89-6525A7D7A4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5C8787F-BB35-6C4C-9576-D67AE3BB8F0D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5516FB-449A-1247-9F3B-0DDD4F59B3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47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37936E-B07C-384D-90AD-48A123C36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F2E9E2-0E4C-8041-9B89-6525A7D7A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77518FF-11C6-214F-92B1-2F521B89CF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203774"/>
              </p:ext>
            </p:extLst>
          </p:nvPr>
        </p:nvGraphicFramePr>
        <p:xfrm>
          <a:off x="1576789" y="965545"/>
          <a:ext cx="9038422" cy="492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745DC998-EF20-3A40-95FC-CC5558CDE1B7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517A903-84EA-B14B-8403-1CA357E0EF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05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132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France Sector Balance 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Sector Balance Sheets</dc:title>
  <dc:creator>Michael Grady</dc:creator>
  <cp:lastModifiedBy>Michael Grady</cp:lastModifiedBy>
  <cp:revision>12</cp:revision>
  <dcterms:created xsi:type="dcterms:W3CDTF">2020-08-25T14:42:31Z</dcterms:created>
  <dcterms:modified xsi:type="dcterms:W3CDTF">2020-09-09T15:26:59Z</dcterms:modified>
</cp:coreProperties>
</file>