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64"/>
    <p:restoredTop sz="95890"/>
  </p:normalViewPr>
  <p:slideViewPr>
    <p:cSldViewPr snapToGrid="0">
      <p:cViewPr varScale="1">
        <p:scale>
          <a:sx n="111" d="100"/>
          <a:sy n="111" d="100"/>
        </p:scale>
        <p:origin x="2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Household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export'!$B$89:$C$89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export'!$D$89:$AF$89</c:f>
              <c:numCache>
                <c:formatCode>0%</c:formatCode>
                <c:ptCount val="29"/>
                <c:pt idx="0">
                  <c:v>3.9041083044086289</c:v>
                </c:pt>
                <c:pt idx="1">
                  <c:v>3.9247611543602359</c:v>
                </c:pt>
                <c:pt idx="2">
                  <c:v>4.0827903290731609</c:v>
                </c:pt>
                <c:pt idx="3">
                  <c:v>4.4259310775462666</c:v>
                </c:pt>
                <c:pt idx="4">
                  <c:v>4.6322290858593114</c:v>
                </c:pt>
                <c:pt idx="5">
                  <c:v>4.7132924606522497</c:v>
                </c:pt>
                <c:pt idx="6">
                  <c:v>4.7025214721087414</c:v>
                </c:pt>
                <c:pt idx="7">
                  <c:v>4.9351397170828735</c:v>
                </c:pt>
                <c:pt idx="8">
                  <c:v>5.1184757973286761</c:v>
                </c:pt>
                <c:pt idx="9">
                  <c:v>5.371619742787626</c:v>
                </c:pt>
                <c:pt idx="10">
                  <c:v>5.4743495305588636</c:v>
                </c:pt>
                <c:pt idx="11">
                  <c:v>5.5915746277422418</c:v>
                </c:pt>
                <c:pt idx="12">
                  <c:v>5.6728039736264648</c:v>
                </c:pt>
                <c:pt idx="13">
                  <c:v>5.0456576852484138</c:v>
                </c:pt>
                <c:pt idx="14">
                  <c:v>5.5147620759825813</c:v>
                </c:pt>
                <c:pt idx="15">
                  <c:v>5.4792223426100906</c:v>
                </c:pt>
                <c:pt idx="16">
                  <c:v>5.5187965949029296</c:v>
                </c:pt>
                <c:pt idx="17">
                  <c:v>5.5090754890876417</c:v>
                </c:pt>
                <c:pt idx="18">
                  <c:v>5.472077589805509</c:v>
                </c:pt>
                <c:pt idx="19">
                  <c:v>5.7564690655654012</c:v>
                </c:pt>
                <c:pt idx="20">
                  <c:v>5.8364980078063589</c:v>
                </c:pt>
                <c:pt idx="21">
                  <c:v>6.0289047898408619</c:v>
                </c:pt>
                <c:pt idx="22">
                  <c:v>6.0114896441644348</c:v>
                </c:pt>
                <c:pt idx="23">
                  <c:v>5.7520132937179307</c:v>
                </c:pt>
                <c:pt idx="24">
                  <c:v>5.7731921041768306</c:v>
                </c:pt>
                <c:pt idx="25">
                  <c:v>6.5132200793138395</c:v>
                </c:pt>
                <c:pt idx="26">
                  <c:v>6.4645038467196949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AB-7347-B66F-98A65BD9F308}"/>
            </c:ext>
          </c:extLst>
        </c:ser>
        <c:ser>
          <c:idx val="1"/>
          <c:order val="1"/>
          <c:tx>
            <c:strRef>
              <c:f>'OECD.Stat export'!$B$90:$C$90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export'!$D$90:$AF$90</c:f>
              <c:numCache>
                <c:formatCode>0%</c:formatCode>
                <c:ptCount val="29"/>
                <c:pt idx="0">
                  <c:v>2.5230594659098768</c:v>
                </c:pt>
                <c:pt idx="1">
                  <c:v>2.5353083319981828</c:v>
                </c:pt>
                <c:pt idx="2">
                  <c:v>2.6143820653450067</c:v>
                </c:pt>
                <c:pt idx="3">
                  <c:v>2.9226348558928716</c:v>
                </c:pt>
                <c:pt idx="4">
                  <c:v>3.0018752095005508</c:v>
                </c:pt>
                <c:pt idx="5">
                  <c:v>2.9766179324574558</c:v>
                </c:pt>
                <c:pt idx="6">
                  <c:v>2.8207073463119139</c:v>
                </c:pt>
                <c:pt idx="7">
                  <c:v>2.7176946996051248</c:v>
                </c:pt>
                <c:pt idx="8">
                  <c:v>2.7304995336098599</c:v>
                </c:pt>
                <c:pt idx="9">
                  <c:v>2.7692947061401521</c:v>
                </c:pt>
                <c:pt idx="10">
                  <c:v>2.8670168035706247</c:v>
                </c:pt>
                <c:pt idx="11">
                  <c:v>2.8459293187229817</c:v>
                </c:pt>
                <c:pt idx="12">
                  <c:v>2.8383268900343643</c:v>
                </c:pt>
                <c:pt idx="13">
                  <c:v>2.6712548840341701</c:v>
                </c:pt>
                <c:pt idx="14">
                  <c:v>2.9695440761604299</c:v>
                </c:pt>
                <c:pt idx="15">
                  <c:v>2.9900197285877219</c:v>
                </c:pt>
                <c:pt idx="16">
                  <c:v>3.1181719144988227</c:v>
                </c:pt>
                <c:pt idx="17">
                  <c:v>3.1310988938508943</c:v>
                </c:pt>
                <c:pt idx="18">
                  <c:v>3.0505398654320044</c:v>
                </c:pt>
                <c:pt idx="19">
                  <c:v>3.2401178423976034</c:v>
                </c:pt>
                <c:pt idx="20">
                  <c:v>3.1925899974908876</c:v>
                </c:pt>
                <c:pt idx="21">
                  <c:v>3.3494891873359869</c:v>
                </c:pt>
                <c:pt idx="22">
                  <c:v>3.3182587309017517</c:v>
                </c:pt>
                <c:pt idx="23">
                  <c:v>3.0951608641843693</c:v>
                </c:pt>
                <c:pt idx="24">
                  <c:v>3.1785240722175461</c:v>
                </c:pt>
                <c:pt idx="25">
                  <c:v>3.5915185575992346</c:v>
                </c:pt>
                <c:pt idx="26">
                  <c:v>3.4861702212006982</c:v>
                </c:pt>
                <c:pt idx="27">
                  <c:v>3.0168526652210668</c:v>
                </c:pt>
                <c:pt idx="28">
                  <c:v>3.0231180905812698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AB-7347-B66F-98A65BD9F308}"/>
            </c:ext>
          </c:extLst>
        </c:ser>
        <c:ser>
          <c:idx val="2"/>
          <c:order val="2"/>
          <c:tx>
            <c:strRef>
              <c:f>'OECD.Stat export'!$B$91:$C$91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export'!$D$91:$AF$91</c:f>
              <c:numCache>
                <c:formatCode>0%</c:formatCode>
                <c:ptCount val="29"/>
                <c:pt idx="0">
                  <c:v>1.3810488384987523</c:v>
                </c:pt>
                <c:pt idx="1">
                  <c:v>1.3894528223620533</c:v>
                </c:pt>
                <c:pt idx="2">
                  <c:v>1.4684082637281541</c:v>
                </c:pt>
                <c:pt idx="3">
                  <c:v>1.5032962216533945</c:v>
                </c:pt>
                <c:pt idx="4">
                  <c:v>1.6303538763587606</c:v>
                </c:pt>
                <c:pt idx="5">
                  <c:v>1.736674528194794</c:v>
                </c:pt>
                <c:pt idx="6">
                  <c:v>1.8818141257968277</c:v>
                </c:pt>
                <c:pt idx="7">
                  <c:v>2.2174450174777491</c:v>
                </c:pt>
                <c:pt idx="8">
                  <c:v>2.3879762637188162</c:v>
                </c:pt>
                <c:pt idx="9">
                  <c:v>2.6023250366474739</c:v>
                </c:pt>
                <c:pt idx="10">
                  <c:v>2.6073327269882389</c:v>
                </c:pt>
                <c:pt idx="11">
                  <c:v>2.7456453090192601</c:v>
                </c:pt>
                <c:pt idx="12">
                  <c:v>2.8344770835921005</c:v>
                </c:pt>
                <c:pt idx="13">
                  <c:v>2.3744028012142442</c:v>
                </c:pt>
                <c:pt idx="14">
                  <c:v>2.5452179998221514</c:v>
                </c:pt>
                <c:pt idx="15">
                  <c:v>2.4892026140223682</c:v>
                </c:pt>
                <c:pt idx="16">
                  <c:v>2.4006246804041074</c:v>
                </c:pt>
                <c:pt idx="17">
                  <c:v>2.3779765952367473</c:v>
                </c:pt>
                <c:pt idx="18">
                  <c:v>2.4215377243735046</c:v>
                </c:pt>
                <c:pt idx="19">
                  <c:v>2.5163512231677982</c:v>
                </c:pt>
                <c:pt idx="20">
                  <c:v>2.6439080103154713</c:v>
                </c:pt>
                <c:pt idx="21">
                  <c:v>2.679415602504875</c:v>
                </c:pt>
                <c:pt idx="22">
                  <c:v>2.693230913262683</c:v>
                </c:pt>
                <c:pt idx="23">
                  <c:v>2.6568524295335609</c:v>
                </c:pt>
                <c:pt idx="24">
                  <c:v>2.5946680319592841</c:v>
                </c:pt>
                <c:pt idx="25">
                  <c:v>2.921701521714605</c:v>
                </c:pt>
                <c:pt idx="26">
                  <c:v>2.9783336255189967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AB-7347-B66F-98A65BD9F308}"/>
            </c:ext>
          </c:extLst>
        </c:ser>
        <c:ser>
          <c:idx val="3"/>
          <c:order val="3"/>
          <c:tx>
            <c:strRef>
              <c:f>'OECD.Stat export'!$B$92:$C$92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export'!$D$92:$AF$92</c:f>
              <c:numCache>
                <c:formatCode>0%</c:formatCode>
                <c:ptCount val="29"/>
                <c:pt idx="0">
                  <c:v>0.65402654156658779</c:v>
                </c:pt>
                <c:pt idx="1">
                  <c:v>0.63683501269673348</c:v>
                </c:pt>
                <c:pt idx="2">
                  <c:v>0.6470744859280132</c:v>
                </c:pt>
                <c:pt idx="3">
                  <c:v>0.67064601541438928</c:v>
                </c:pt>
                <c:pt idx="4">
                  <c:v>0.69051573049849158</c:v>
                </c:pt>
                <c:pt idx="5">
                  <c:v>0.71337510205304855</c:v>
                </c:pt>
                <c:pt idx="6">
                  <c:v>0.7600528409889612</c:v>
                </c:pt>
                <c:pt idx="7">
                  <c:v>0.82861147362811216</c:v>
                </c:pt>
                <c:pt idx="8">
                  <c:v>0.89240716851568858</c:v>
                </c:pt>
                <c:pt idx="9">
                  <c:v>0.95081682307959681</c:v>
                </c:pt>
                <c:pt idx="10">
                  <c:v>0.97093330227779517</c:v>
                </c:pt>
                <c:pt idx="11">
                  <c:v>1.0351450975226721</c:v>
                </c:pt>
                <c:pt idx="12">
                  <c:v>1.0525898697884322</c:v>
                </c:pt>
                <c:pt idx="13">
                  <c:v>1.0460395663987228</c:v>
                </c:pt>
                <c:pt idx="14">
                  <c:v>1.0705833304336283</c:v>
                </c:pt>
                <c:pt idx="15">
                  <c:v>1.024870672626383</c:v>
                </c:pt>
                <c:pt idx="16">
                  <c:v>1.0004368436454272</c:v>
                </c:pt>
                <c:pt idx="17">
                  <c:v>0.98314364412245558</c:v>
                </c:pt>
                <c:pt idx="18">
                  <c:v>0.95791832557554979</c:v>
                </c:pt>
                <c:pt idx="19">
                  <c:v>0.94617804015080309</c:v>
                </c:pt>
                <c:pt idx="20">
                  <c:v>0.93905147220351093</c:v>
                </c:pt>
                <c:pt idx="21">
                  <c:v>0.94012586392032649</c:v>
                </c:pt>
                <c:pt idx="22">
                  <c:v>0.92810051568147456</c:v>
                </c:pt>
                <c:pt idx="23">
                  <c:v>0.91697405685521061</c:v>
                </c:pt>
                <c:pt idx="24">
                  <c:v>0.89447172646969997</c:v>
                </c:pt>
                <c:pt idx="25">
                  <c:v>0.97805786326658117</c:v>
                </c:pt>
                <c:pt idx="26">
                  <c:v>0.92740170008007938</c:v>
                </c:pt>
                <c:pt idx="27">
                  <c:v>0.89916900753761786</c:v>
                </c:pt>
                <c:pt idx="28">
                  <c:v>0.88018223684470376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AB-7347-B66F-98A65BD9F308}"/>
            </c:ext>
          </c:extLst>
        </c:ser>
        <c:ser>
          <c:idx val="4"/>
          <c:order val="4"/>
          <c:tx>
            <c:strRef>
              <c:f>'OECD.Stat export'!$B$93:$C$93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2.199528672427337E-2"/>
                  <c:y val="0.10498687664041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</a:t>
                    </a:r>
                    <a:r>
                      <a:rPr lang="en-US" baseline="0"/>
                      <a:t> </a:t>
                    </a:r>
                    <a:fld id="{DB080856-590A-2F41-BC4A-A988EE557954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277EC5B3-40E4-3F40-A7AF-81596E67B33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5AB-7347-B66F-98A65BD9F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export'!$D$93:$AF$93</c:f>
              <c:numCache>
                <c:formatCode>0%</c:formatCode>
                <c:ptCount val="29"/>
                <c:pt idx="0">
                  <c:v>3.2500817628420413</c:v>
                </c:pt>
                <c:pt idx="1">
                  <c:v>3.2879261416635024</c:v>
                </c:pt>
                <c:pt idx="2">
                  <c:v>3.4357158431451476</c:v>
                </c:pt>
                <c:pt idx="3">
                  <c:v>3.7552850621318767</c:v>
                </c:pt>
                <c:pt idx="4">
                  <c:v>3.9417133553608199</c:v>
                </c:pt>
                <c:pt idx="5">
                  <c:v>3.9999173585992009</c:v>
                </c:pt>
                <c:pt idx="6">
                  <c:v>3.9424686311197803</c:v>
                </c:pt>
                <c:pt idx="7">
                  <c:v>4.1065282434547612</c:v>
                </c:pt>
                <c:pt idx="8">
                  <c:v>4.2260686288129872</c:v>
                </c:pt>
                <c:pt idx="9">
                  <c:v>4.420802919708029</c:v>
                </c:pt>
                <c:pt idx="10">
                  <c:v>4.5034162282810692</c:v>
                </c:pt>
                <c:pt idx="11">
                  <c:v>4.5564295302195692</c:v>
                </c:pt>
                <c:pt idx="12">
                  <c:v>4.6202141038380322</c:v>
                </c:pt>
                <c:pt idx="13">
                  <c:v>3.9996181188496913</c:v>
                </c:pt>
                <c:pt idx="14">
                  <c:v>4.4441787455489532</c:v>
                </c:pt>
                <c:pt idx="15">
                  <c:v>4.4543516699837076</c:v>
                </c:pt>
                <c:pt idx="16">
                  <c:v>4.5183597512575027</c:v>
                </c:pt>
                <c:pt idx="17">
                  <c:v>4.5259318449651857</c:v>
                </c:pt>
                <c:pt idx="18">
                  <c:v>4.5141592642299599</c:v>
                </c:pt>
                <c:pt idx="19">
                  <c:v>4.8102910254145987</c:v>
                </c:pt>
                <c:pt idx="20">
                  <c:v>4.8974465356028478</c:v>
                </c:pt>
                <c:pt idx="21">
                  <c:v>5.0887789259205354</c:v>
                </c:pt>
                <c:pt idx="22">
                  <c:v>5.0833891284829607</c:v>
                </c:pt>
                <c:pt idx="23">
                  <c:v>4.8350392368627197</c:v>
                </c:pt>
                <c:pt idx="24">
                  <c:v>4.8787203777071309</c:v>
                </c:pt>
                <c:pt idx="25">
                  <c:v>5.535162216047258</c:v>
                </c:pt>
                <c:pt idx="26">
                  <c:v>5.5371021466396151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AB-7347-B66F-98A65BD9F308}"/>
            </c:ext>
          </c:extLst>
        </c:ser>
        <c:ser>
          <c:idx val="5"/>
          <c:order val="5"/>
          <c:tx>
            <c:strRef>
              <c:f>'OECD.Stat export'!$B$94:$C$94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4.5561665357423412E-2"/>
                  <c:y val="5.24934383202098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</a:t>
                    </a:r>
                    <a:fld id="{4A7D9E2B-76BE-B548-B1DD-A3A517BEF2F5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DE7FD674-C7A4-B14C-A1F5-39A57FE2823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5AB-7347-B66F-98A65BD9F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export'!$D$94:$AF$94</c:f>
              <c:numCache>
                <c:formatCode>0%</c:formatCode>
                <c:ptCount val="29"/>
                <c:pt idx="0">
                  <c:v>1.869032924343289</c:v>
                </c:pt>
                <c:pt idx="1">
                  <c:v>1.8984733193014491</c:v>
                </c:pt>
                <c:pt idx="2">
                  <c:v>1.9673075794169936</c:v>
                </c:pt>
                <c:pt idx="3">
                  <c:v>2.2519888404784827</c:v>
                </c:pt>
                <c:pt idx="4">
                  <c:v>2.3113594790020593</c:v>
                </c:pt>
                <c:pt idx="5">
                  <c:v>2.263242830404407</c:v>
                </c:pt>
                <c:pt idx="6">
                  <c:v>2.0606545053229524</c:v>
                </c:pt>
                <c:pt idx="7">
                  <c:v>1.8890832259770125</c:v>
                </c:pt>
                <c:pt idx="8">
                  <c:v>1.8380923650941712</c:v>
                </c:pt>
                <c:pt idx="9">
                  <c:v>1.8184778830605552</c:v>
                </c:pt>
                <c:pt idx="10">
                  <c:v>1.8960835012928297</c:v>
                </c:pt>
                <c:pt idx="11">
                  <c:v>1.8107842212003094</c:v>
                </c:pt>
                <c:pt idx="12">
                  <c:v>1.7857370202459322</c:v>
                </c:pt>
                <c:pt idx="13">
                  <c:v>1.6252153176354471</c:v>
                </c:pt>
                <c:pt idx="14">
                  <c:v>1.8989607457268014</c:v>
                </c:pt>
                <c:pt idx="15">
                  <c:v>1.9651490559613392</c:v>
                </c:pt>
                <c:pt idx="16">
                  <c:v>2.1177350708533953</c:v>
                </c:pt>
                <c:pt idx="17">
                  <c:v>2.1479552497284389</c:v>
                </c:pt>
                <c:pt idx="18">
                  <c:v>2.0926215398564549</c:v>
                </c:pt>
                <c:pt idx="19">
                  <c:v>2.2939398022468001</c:v>
                </c:pt>
                <c:pt idx="20">
                  <c:v>2.2535385252873765</c:v>
                </c:pt>
                <c:pt idx="21">
                  <c:v>2.4093633234156604</c:v>
                </c:pt>
                <c:pt idx="22">
                  <c:v>2.3901582152202772</c:v>
                </c:pt>
                <c:pt idx="23">
                  <c:v>2.1781868073291584</c:v>
                </c:pt>
                <c:pt idx="24">
                  <c:v>2.2840523457478463</c:v>
                </c:pt>
                <c:pt idx="25">
                  <c:v>2.6134606943326535</c:v>
                </c:pt>
                <c:pt idx="26">
                  <c:v>2.5587685211206188</c:v>
                </c:pt>
                <c:pt idx="27">
                  <c:v>2.117683657683449</c:v>
                </c:pt>
                <c:pt idx="28">
                  <c:v>2.1429358537365664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5AB-7347-B66F-98A65BD9F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38145987841E-2"/>
          <c:y val="0.9196517659701986"/>
          <c:w val="0.9"/>
          <c:h val="4.3602827205654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Non-Financial</a:t>
            </a:r>
            <a:r>
              <a:rPr lang="en-US" sz="1800" baseline="0"/>
              <a:t> Business</a:t>
            </a:r>
            <a:r>
              <a:rPr lang="en-US" sz="1800"/>
              <a:t> Balance</a:t>
            </a:r>
            <a:r>
              <a:rPr lang="en-US" sz="1800" baseline="0"/>
              <a:t> Sheet</a:t>
            </a:r>
            <a:endParaRPr lang="en-US" sz="1800"/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export'!$B$97:$C$97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export'!$D$97:$AF$97</c:f>
              <c:numCache>
                <c:formatCode>0%</c:formatCode>
                <c:ptCount val="29"/>
                <c:pt idx="0">
                  <c:v>2.1350112592415456</c:v>
                </c:pt>
                <c:pt idx="1">
                  <c:v>2.0635692635894554</c:v>
                </c:pt>
                <c:pt idx="2">
                  <c:v>2.079366676730066</c:v>
                </c:pt>
                <c:pt idx="3">
                  <c:v>2.1381331017105527</c:v>
                </c:pt>
                <c:pt idx="4">
                  <c:v>2.3127826461715273</c:v>
                </c:pt>
                <c:pt idx="5">
                  <c:v>2.5186401766164792</c:v>
                </c:pt>
                <c:pt idx="6">
                  <c:v>2.4822980067631577</c:v>
                </c:pt>
                <c:pt idx="7">
                  <c:v>2.5097141034733093</c:v>
                </c:pt>
                <c:pt idx="8">
                  <c:v>2.5201571834004803</c:v>
                </c:pt>
                <c:pt idx="9">
                  <c:v>2.5387813392573788</c:v>
                </c:pt>
                <c:pt idx="10">
                  <c:v>2.5719965734119343</c:v>
                </c:pt>
                <c:pt idx="11">
                  <c:v>2.6329587048668657</c:v>
                </c:pt>
                <c:pt idx="12">
                  <c:v>2.6713018310354824</c:v>
                </c:pt>
                <c:pt idx="13">
                  <c:v>2.6947158058037157</c:v>
                </c:pt>
                <c:pt idx="14">
                  <c:v>2.6465813766768349</c:v>
                </c:pt>
                <c:pt idx="15">
                  <c:v>2.7091847398350639</c:v>
                </c:pt>
                <c:pt idx="16">
                  <c:v>2.6790467074187108</c:v>
                </c:pt>
                <c:pt idx="17">
                  <c:v>2.6509218492903215</c:v>
                </c:pt>
                <c:pt idx="18">
                  <c:v>2.6668639777006735</c:v>
                </c:pt>
                <c:pt idx="19">
                  <c:v>2.6767413184369779</c:v>
                </c:pt>
                <c:pt idx="20">
                  <c:v>2.7267555718433858</c:v>
                </c:pt>
                <c:pt idx="21">
                  <c:v>2.8394302264460274</c:v>
                </c:pt>
                <c:pt idx="22">
                  <c:v>2.9175312516786507</c:v>
                </c:pt>
                <c:pt idx="23">
                  <c:v>2.8944753199438216</c:v>
                </c:pt>
                <c:pt idx="24">
                  <c:v>2.9036039078820632</c:v>
                </c:pt>
                <c:pt idx="25">
                  <c:v>3.2084476918307505</c:v>
                </c:pt>
                <c:pt idx="26">
                  <c:v>3.2169086521901149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69-8B42-A24E-483B30B9079A}"/>
            </c:ext>
          </c:extLst>
        </c:ser>
        <c:ser>
          <c:idx val="1"/>
          <c:order val="1"/>
          <c:tx>
            <c:strRef>
              <c:f>'OECD.Stat export'!$B$98:$C$98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export'!$D$98:$AF$98</c:f>
              <c:numCache>
                <c:formatCode>0%</c:formatCode>
                <c:ptCount val="29"/>
                <c:pt idx="0">
                  <c:v>0.67352771203537309</c:v>
                </c:pt>
                <c:pt idx="1">
                  <c:v>0.6480886861898606</c:v>
                </c:pt>
                <c:pt idx="2">
                  <c:v>0.67745651772835536</c:v>
                </c:pt>
                <c:pt idx="3">
                  <c:v>0.7528504211838779</c:v>
                </c:pt>
                <c:pt idx="4">
                  <c:v>0.89706938658238755</c:v>
                </c:pt>
                <c:pt idx="5">
                  <c:v>1.0644230585854879</c:v>
                </c:pt>
                <c:pt idx="6">
                  <c:v>1.0076135727650628</c:v>
                </c:pt>
                <c:pt idx="7">
                  <c:v>1.0081459318598591</c:v>
                </c:pt>
                <c:pt idx="8">
                  <c:v>1.0087197094488658</c:v>
                </c:pt>
                <c:pt idx="9">
                  <c:v>0.98654470991824217</c:v>
                </c:pt>
                <c:pt idx="10">
                  <c:v>1.0123295726124448</c:v>
                </c:pt>
                <c:pt idx="11">
                  <c:v>1.0173094510797869</c:v>
                </c:pt>
                <c:pt idx="12">
                  <c:v>1.0497893636401274</c:v>
                </c:pt>
                <c:pt idx="13">
                  <c:v>1.1857980344094354</c:v>
                </c:pt>
                <c:pt idx="14">
                  <c:v>1.0933318383743094</c:v>
                </c:pt>
                <c:pt idx="15">
                  <c:v>1.1174573503408933</c:v>
                </c:pt>
                <c:pt idx="16">
                  <c:v>1.0857920059415542</c:v>
                </c:pt>
                <c:pt idx="17">
                  <c:v>1.0715719504728174</c:v>
                </c:pt>
                <c:pt idx="18">
                  <c:v>1.0641975294788295</c:v>
                </c:pt>
                <c:pt idx="19">
                  <c:v>1.017847067924182</c:v>
                </c:pt>
                <c:pt idx="20">
                  <c:v>1.0236908107140144</c:v>
                </c:pt>
                <c:pt idx="21">
                  <c:v>1.1197907836161847</c:v>
                </c:pt>
                <c:pt idx="22">
                  <c:v>1.1537226715676869</c:v>
                </c:pt>
                <c:pt idx="23">
                  <c:v>1.1228176378157142</c:v>
                </c:pt>
                <c:pt idx="24">
                  <c:v>1.1531057726501865</c:v>
                </c:pt>
                <c:pt idx="25">
                  <c:v>1.2995268283849879</c:v>
                </c:pt>
                <c:pt idx="26">
                  <c:v>1.2993970697448647</c:v>
                </c:pt>
                <c:pt idx="27">
                  <c:v>1.1702358425810782</c:v>
                </c:pt>
                <c:pt idx="28">
                  <c:v>1.1346688416071915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69-8B42-A24E-483B30B9079A}"/>
            </c:ext>
          </c:extLst>
        </c:ser>
        <c:ser>
          <c:idx val="2"/>
          <c:order val="2"/>
          <c:tx>
            <c:strRef>
              <c:f>'OECD.Stat export'!$B$99:$C$99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export'!$D$99:$AF$99</c:f>
              <c:numCache>
                <c:formatCode>0%</c:formatCode>
                <c:ptCount val="29"/>
                <c:pt idx="0">
                  <c:v>1.4614835472061725</c:v>
                </c:pt>
                <c:pt idx="1">
                  <c:v>1.4154805773995949</c:v>
                </c:pt>
                <c:pt idx="2">
                  <c:v>1.4019101590017107</c:v>
                </c:pt>
                <c:pt idx="3">
                  <c:v>1.3852826805266749</c:v>
                </c:pt>
                <c:pt idx="4">
                  <c:v>1.4157132595891395</c:v>
                </c:pt>
                <c:pt idx="5">
                  <c:v>1.4542171180309915</c:v>
                </c:pt>
                <c:pt idx="6">
                  <c:v>1.4746844339980949</c:v>
                </c:pt>
                <c:pt idx="7">
                  <c:v>1.5015681716134501</c:v>
                </c:pt>
                <c:pt idx="8">
                  <c:v>1.5114374739516145</c:v>
                </c:pt>
                <c:pt idx="9">
                  <c:v>1.5522366293391365</c:v>
                </c:pt>
                <c:pt idx="10">
                  <c:v>1.5596670007994895</c:v>
                </c:pt>
                <c:pt idx="11">
                  <c:v>1.615649253787079</c:v>
                </c:pt>
                <c:pt idx="12">
                  <c:v>1.6215124673953547</c:v>
                </c:pt>
                <c:pt idx="13">
                  <c:v>1.5089177713942801</c:v>
                </c:pt>
                <c:pt idx="14">
                  <c:v>1.5532495383025255</c:v>
                </c:pt>
                <c:pt idx="15">
                  <c:v>1.5917273894941704</c:v>
                </c:pt>
                <c:pt idx="16">
                  <c:v>1.5932547014771565</c:v>
                </c:pt>
                <c:pt idx="17">
                  <c:v>1.5793498988175043</c:v>
                </c:pt>
                <c:pt idx="18">
                  <c:v>1.6026664482218442</c:v>
                </c:pt>
                <c:pt idx="19">
                  <c:v>1.6588942505127959</c:v>
                </c:pt>
                <c:pt idx="20">
                  <c:v>1.7030647611293712</c:v>
                </c:pt>
                <c:pt idx="21">
                  <c:v>1.7196394428298427</c:v>
                </c:pt>
                <c:pt idx="22">
                  <c:v>1.7638085801109635</c:v>
                </c:pt>
                <c:pt idx="23">
                  <c:v>1.7716576821281074</c:v>
                </c:pt>
                <c:pt idx="24">
                  <c:v>1.7504981352318765</c:v>
                </c:pt>
                <c:pt idx="25">
                  <c:v>1.9089208634457626</c:v>
                </c:pt>
                <c:pt idx="26">
                  <c:v>1.9175115824452504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69-8B42-A24E-483B30B9079A}"/>
            </c:ext>
          </c:extLst>
        </c:ser>
        <c:ser>
          <c:idx val="3"/>
          <c:order val="3"/>
          <c:tx>
            <c:strRef>
              <c:f>'OECD.Stat export'!$B$100:$C$100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export'!$D$100:$AF$100</c:f>
              <c:numCache>
                <c:formatCode>0%</c:formatCode>
                <c:ptCount val="29"/>
                <c:pt idx="0">
                  <c:v>0.8994487015826238</c:v>
                </c:pt>
                <c:pt idx="1">
                  <c:v>0.85873484786964838</c:v>
                </c:pt>
                <c:pt idx="2">
                  <c:v>0.89163605716010863</c:v>
                </c:pt>
                <c:pt idx="3">
                  <c:v>1.0654311005617787</c:v>
                </c:pt>
                <c:pt idx="4">
                  <c:v>0.969793612028923</c:v>
                </c:pt>
                <c:pt idx="5">
                  <c:v>1.119844561514717</c:v>
                </c:pt>
                <c:pt idx="6">
                  <c:v>1.1886969876619957</c:v>
                </c:pt>
                <c:pt idx="7">
                  <c:v>1.3576505541264692</c:v>
                </c:pt>
                <c:pt idx="8">
                  <c:v>1.2462801913191894</c:v>
                </c:pt>
                <c:pt idx="9">
                  <c:v>1.2375028335675748</c:v>
                </c:pt>
                <c:pt idx="10">
                  <c:v>1.2630620808306119</c:v>
                </c:pt>
                <c:pt idx="11">
                  <c:v>1.2111890182009279</c:v>
                </c:pt>
                <c:pt idx="12">
                  <c:v>1.2359948815882085</c:v>
                </c:pt>
                <c:pt idx="13">
                  <c:v>1.3979653071321478</c:v>
                </c:pt>
                <c:pt idx="14">
                  <c:v>1.4222511763136629</c:v>
                </c:pt>
                <c:pt idx="15">
                  <c:v>1.3480808816278536</c:v>
                </c:pt>
                <c:pt idx="16">
                  <c:v>1.487023580543573</c:v>
                </c:pt>
                <c:pt idx="17">
                  <c:v>1.4611843867850467</c:v>
                </c:pt>
                <c:pt idx="18">
                  <c:v>1.3084106119297805</c:v>
                </c:pt>
                <c:pt idx="19">
                  <c:v>1.4216338930024097</c:v>
                </c:pt>
                <c:pt idx="20">
                  <c:v>1.3484693893486615</c:v>
                </c:pt>
                <c:pt idx="21">
                  <c:v>1.4426632977587459</c:v>
                </c:pt>
                <c:pt idx="22">
                  <c:v>1.3585074973333435</c:v>
                </c:pt>
                <c:pt idx="23">
                  <c:v>1.1788060683875572</c:v>
                </c:pt>
                <c:pt idx="24">
                  <c:v>1.1164278298101993</c:v>
                </c:pt>
                <c:pt idx="25">
                  <c:v>1.291981774692192</c:v>
                </c:pt>
                <c:pt idx="26">
                  <c:v>1.1846993673813322</c:v>
                </c:pt>
                <c:pt idx="27">
                  <c:v>1.0650556068910317</c:v>
                </c:pt>
                <c:pt idx="28">
                  <c:v>1.0713113232511937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69-8B42-A24E-483B30B9079A}"/>
            </c:ext>
          </c:extLst>
        </c:ser>
        <c:ser>
          <c:idx val="4"/>
          <c:order val="4"/>
          <c:tx>
            <c:strRef>
              <c:f>'OECD.Stat export'!$B$101:$C$101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2.199528672427337E-2"/>
                  <c:y val="-8.39895013123359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</a:t>
                    </a:r>
                    <a:r>
                      <a:rPr lang="en-US" baseline="0"/>
                      <a:t> </a:t>
                    </a:r>
                    <a:fld id="{DB080856-590A-2F41-BC4A-A988EE557954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277EC5B3-40E4-3F40-A7AF-81596E67B33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F69-8B42-A24E-483B30B907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export'!$D$101:$AF$101</c:f>
              <c:numCache>
                <c:formatCode>0%</c:formatCode>
                <c:ptCount val="29"/>
                <c:pt idx="0">
                  <c:v>1.2355625576589218</c:v>
                </c:pt>
                <c:pt idx="1">
                  <c:v>1.2048344157198072</c:v>
                </c:pt>
                <c:pt idx="2">
                  <c:v>1.1877306195699573</c:v>
                </c:pt>
                <c:pt idx="3">
                  <c:v>1.0727020011487742</c:v>
                </c:pt>
                <c:pt idx="4">
                  <c:v>1.3429890341426041</c:v>
                </c:pt>
                <c:pt idx="5">
                  <c:v>1.3987956151017624</c:v>
                </c:pt>
                <c:pt idx="6">
                  <c:v>1.2936010191011618</c:v>
                </c:pt>
                <c:pt idx="7">
                  <c:v>1.1520635493468399</c:v>
                </c:pt>
                <c:pt idx="8">
                  <c:v>1.2738769920812909</c:v>
                </c:pt>
                <c:pt idx="9">
                  <c:v>1.3012785056898037</c:v>
                </c:pt>
                <c:pt idx="10">
                  <c:v>1.3089344925813224</c:v>
                </c:pt>
                <c:pt idx="11">
                  <c:v>1.4217696866659379</c:v>
                </c:pt>
                <c:pt idx="12">
                  <c:v>1.4353069494472737</c:v>
                </c:pt>
                <c:pt idx="13">
                  <c:v>1.2967504986715679</c:v>
                </c:pt>
                <c:pt idx="14">
                  <c:v>1.224330200363172</c:v>
                </c:pt>
                <c:pt idx="15">
                  <c:v>1.3611038582072104</c:v>
                </c:pt>
                <c:pt idx="16">
                  <c:v>1.1920231268751378</c:v>
                </c:pt>
                <c:pt idx="17">
                  <c:v>1.189737462505275</c:v>
                </c:pt>
                <c:pt idx="18">
                  <c:v>1.3584533657708933</c:v>
                </c:pt>
                <c:pt idx="19">
                  <c:v>1.255107425434568</c:v>
                </c:pt>
                <c:pt idx="20">
                  <c:v>1.3782861824947241</c:v>
                </c:pt>
                <c:pt idx="21">
                  <c:v>1.3967669286872813</c:v>
                </c:pt>
                <c:pt idx="22">
                  <c:v>1.5590237543453072</c:v>
                </c:pt>
                <c:pt idx="23">
                  <c:v>1.7156692515562642</c:v>
                </c:pt>
                <c:pt idx="24">
                  <c:v>1.7871760780718637</c:v>
                </c:pt>
                <c:pt idx="25">
                  <c:v>1.9164659171385585</c:v>
                </c:pt>
                <c:pt idx="26">
                  <c:v>2.0322092848087827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69-8B42-A24E-483B30B9079A}"/>
            </c:ext>
          </c:extLst>
        </c:ser>
        <c:ser>
          <c:idx val="5"/>
          <c:order val="5"/>
          <c:tx>
            <c:strRef>
              <c:f>'OECD.Stat export'!$B$102:$C$102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5.8130400628436878E-2"/>
                  <c:y val="-7.74279248558498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262A96A1-893E-DC4A-B629-BFD01B34AA2A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BE87D3AB-A4A9-BF4E-B5A9-489F89860157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305577376276512"/>
                      <c:h val="9.73490813648293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F69-8B42-A24E-483B30B907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export'!$D$102:$AF$102</c:f>
              <c:numCache>
                <c:formatCode>0%</c:formatCode>
                <c:ptCount val="29"/>
                <c:pt idx="0">
                  <c:v>-0.22592098954725071</c:v>
                </c:pt>
                <c:pt idx="1">
                  <c:v>-0.21064616167978772</c:v>
                </c:pt>
                <c:pt idx="2">
                  <c:v>-0.21417953943175339</c:v>
                </c:pt>
                <c:pt idx="3">
                  <c:v>-0.31258067937790068</c:v>
                </c:pt>
                <c:pt idx="4">
                  <c:v>-7.2724225446535465E-2</c:v>
                </c:pt>
                <c:pt idx="5">
                  <c:v>-5.542150292922899E-2</c:v>
                </c:pt>
                <c:pt idx="6">
                  <c:v>-0.181083414896933</c:v>
                </c:pt>
                <c:pt idx="7">
                  <c:v>-0.34950462226661017</c:v>
                </c:pt>
                <c:pt idx="8">
                  <c:v>-0.23756048187032369</c:v>
                </c:pt>
                <c:pt idx="9">
                  <c:v>-0.25095812364933279</c:v>
                </c:pt>
                <c:pt idx="10">
                  <c:v>-0.25073250821816706</c:v>
                </c:pt>
                <c:pt idx="11">
                  <c:v>-0.19387956712114104</c:v>
                </c:pt>
                <c:pt idx="12">
                  <c:v>-0.18620551794808099</c:v>
                </c:pt>
                <c:pt idx="13">
                  <c:v>-0.21216727272271227</c:v>
                </c:pt>
                <c:pt idx="14">
                  <c:v>-0.32891933793935363</c:v>
                </c:pt>
                <c:pt idx="15">
                  <c:v>-0.23062353128696009</c:v>
                </c:pt>
                <c:pt idx="16">
                  <c:v>-0.40123157460201864</c:v>
                </c:pt>
                <c:pt idx="17">
                  <c:v>-0.3896124363122293</c:v>
                </c:pt>
                <c:pt idx="18">
                  <c:v>-0.24421308245095091</c:v>
                </c:pt>
                <c:pt idx="19">
                  <c:v>-0.40378682507822788</c:v>
                </c:pt>
                <c:pt idx="20">
                  <c:v>-0.32477857863464721</c:v>
                </c:pt>
                <c:pt idx="21">
                  <c:v>-0.32287251414256141</c:v>
                </c:pt>
                <c:pt idx="22">
                  <c:v>-0.20478482576565654</c:v>
                </c:pt>
                <c:pt idx="23">
                  <c:v>-5.5988430571843092E-2</c:v>
                </c:pt>
                <c:pt idx="24">
                  <c:v>3.6677942839987349E-2</c:v>
                </c:pt>
                <c:pt idx="25">
                  <c:v>7.5450536927958653E-3</c:v>
                </c:pt>
                <c:pt idx="26">
                  <c:v>0.11469770236353241</c:v>
                </c:pt>
                <c:pt idx="27">
                  <c:v>0.10518023569004648</c:v>
                </c:pt>
                <c:pt idx="28">
                  <c:v>6.3357518355997747E-2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F69-8B42-A24E-483B30B90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Financial</a:t>
            </a:r>
            <a:r>
              <a:rPr lang="en-US" sz="1800" baseline="0"/>
              <a:t> Business</a:t>
            </a:r>
            <a:r>
              <a:rPr lang="en-US" sz="1800"/>
              <a:t> Balance</a:t>
            </a:r>
            <a:r>
              <a:rPr lang="en-US" sz="1800" baseline="0"/>
              <a:t> Sheet</a:t>
            </a:r>
            <a:endParaRPr lang="en-US" sz="1800"/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export'!$B$105:$C$105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export'!$D$105:$AF$105</c:f>
              <c:numCache>
                <c:formatCode>0%</c:formatCode>
                <c:ptCount val="29"/>
                <c:pt idx="0">
                  <c:v>4.6491336655425011</c:v>
                </c:pt>
                <c:pt idx="1">
                  <c:v>4.7987957307370692</c:v>
                </c:pt>
                <c:pt idx="2">
                  <c:v>5.3438957096373825</c:v>
                </c:pt>
                <c:pt idx="3">
                  <c:v>5.4852900855176392</c:v>
                </c:pt>
                <c:pt idx="4">
                  <c:v>5.5180845663937177</c:v>
                </c:pt>
                <c:pt idx="5">
                  <c:v>6.02315957146347</c:v>
                </c:pt>
                <c:pt idx="6">
                  <c:v>6.1499323771547418</c:v>
                </c:pt>
                <c:pt idx="7">
                  <c:v>6.1434325207823655</c:v>
                </c:pt>
                <c:pt idx="8">
                  <c:v>6.5707599182328771</c:v>
                </c:pt>
                <c:pt idx="9">
                  <c:v>8.1404255640688525</c:v>
                </c:pt>
                <c:pt idx="10">
                  <c:v>9.0887676357471161</c:v>
                </c:pt>
                <c:pt idx="11">
                  <c:v>9.6005382808824056</c:v>
                </c:pt>
                <c:pt idx="12">
                  <c:v>10.703430345091707</c:v>
                </c:pt>
                <c:pt idx="13">
                  <c:v>15.213010044916498</c:v>
                </c:pt>
                <c:pt idx="14">
                  <c:v>13.053185744792453</c:v>
                </c:pt>
                <c:pt idx="15">
                  <c:v>13.603414453531764</c:v>
                </c:pt>
                <c:pt idx="16">
                  <c:v>14.646114585229878</c:v>
                </c:pt>
                <c:pt idx="17">
                  <c:v>13.66494030904</c:v>
                </c:pt>
                <c:pt idx="18">
                  <c:v>12.252056897395271</c:v>
                </c:pt>
                <c:pt idx="19">
                  <c:v>12.245934807687455</c:v>
                </c:pt>
                <c:pt idx="20">
                  <c:v>10.916253426604296</c:v>
                </c:pt>
                <c:pt idx="21">
                  <c:v>11.900240114710915</c:v>
                </c:pt>
                <c:pt idx="22">
                  <c:v>11.219694600692179</c:v>
                </c:pt>
                <c:pt idx="23">
                  <c:v>10.620090756972481</c:v>
                </c:pt>
                <c:pt idx="24">
                  <c:v>10.462376717114587</c:v>
                </c:pt>
                <c:pt idx="25">
                  <c:v>12.582741039271063</c:v>
                </c:pt>
                <c:pt idx="26">
                  <c:v>11.790813858938634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89-9343-B814-E38FF5C013A2}"/>
            </c:ext>
          </c:extLst>
        </c:ser>
        <c:ser>
          <c:idx val="1"/>
          <c:order val="1"/>
          <c:tx>
            <c:strRef>
              <c:f>'OECD.Stat export'!$B$106:$C$106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export'!$D$106:$AF$106</c:f>
              <c:numCache>
                <c:formatCode>0%</c:formatCode>
                <c:ptCount val="29"/>
                <c:pt idx="0">
                  <c:v>4.579863247983476</c:v>
                </c:pt>
                <c:pt idx="1">
                  <c:v>4.7342399188813706</c:v>
                </c:pt>
                <c:pt idx="2">
                  <c:v>5.2766386568716248</c:v>
                </c:pt>
                <c:pt idx="3">
                  <c:v>5.414185160798378</c:v>
                </c:pt>
                <c:pt idx="4">
                  <c:v>5.4441536177752239</c:v>
                </c:pt>
                <c:pt idx="5">
                  <c:v>5.9466418076489616</c:v>
                </c:pt>
                <c:pt idx="6">
                  <c:v>6.0707154226362343</c:v>
                </c:pt>
                <c:pt idx="7">
                  <c:v>6.0638959643814809</c:v>
                </c:pt>
                <c:pt idx="8">
                  <c:v>6.4939234326314326</c:v>
                </c:pt>
                <c:pt idx="9">
                  <c:v>8.0648418491484186</c:v>
                </c:pt>
                <c:pt idx="10">
                  <c:v>9.0126439384900294</c:v>
                </c:pt>
                <c:pt idx="11">
                  <c:v>9.5260167961559894</c:v>
                </c:pt>
                <c:pt idx="12">
                  <c:v>10.633855007659504</c:v>
                </c:pt>
                <c:pt idx="13">
                  <c:v>15.150219754103654</c:v>
                </c:pt>
                <c:pt idx="14">
                  <c:v>12.992932452338515</c:v>
                </c:pt>
                <c:pt idx="15">
                  <c:v>13.543827420442192</c:v>
                </c:pt>
                <c:pt idx="16">
                  <c:v>14.58804081934322</c:v>
                </c:pt>
                <c:pt idx="17">
                  <c:v>13.608680856925558</c:v>
                </c:pt>
                <c:pt idx="18">
                  <c:v>12.197206300188071</c:v>
                </c:pt>
                <c:pt idx="19">
                  <c:v>12.190978550343107</c:v>
                </c:pt>
                <c:pt idx="20">
                  <c:v>10.861702094432165</c:v>
                </c:pt>
                <c:pt idx="21">
                  <c:v>11.846017501716712</c:v>
                </c:pt>
                <c:pt idx="22">
                  <c:v>11.162378273848351</c:v>
                </c:pt>
                <c:pt idx="23">
                  <c:v>10.561715204805763</c:v>
                </c:pt>
                <c:pt idx="24">
                  <c:v>10.404850362856893</c:v>
                </c:pt>
                <c:pt idx="25">
                  <c:v>12.521215930648268</c:v>
                </c:pt>
                <c:pt idx="26">
                  <c:v>11.729964065568225</c:v>
                </c:pt>
                <c:pt idx="27">
                  <c:v>11.487396226293916</c:v>
                </c:pt>
                <c:pt idx="28">
                  <c:v>10.994145434007276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89-9343-B814-E38FF5C013A2}"/>
            </c:ext>
          </c:extLst>
        </c:ser>
        <c:ser>
          <c:idx val="2"/>
          <c:order val="2"/>
          <c:tx>
            <c:strRef>
              <c:f>'OECD.Stat export'!$B$107:$C$107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export'!$D$107:$AF$107</c:f>
              <c:numCache>
                <c:formatCode>0%</c:formatCode>
                <c:ptCount val="29"/>
                <c:pt idx="0">
                  <c:v>6.9270417559024564E-2</c:v>
                </c:pt>
                <c:pt idx="1">
                  <c:v>6.4555811855698392E-2</c:v>
                </c:pt>
                <c:pt idx="2">
                  <c:v>6.7257052765757608E-2</c:v>
                </c:pt>
                <c:pt idx="3">
                  <c:v>7.1104924719260776E-2</c:v>
                </c:pt>
                <c:pt idx="4">
                  <c:v>7.3930948618493517E-2</c:v>
                </c:pt>
                <c:pt idx="5">
                  <c:v>7.6517763814509102E-2</c:v>
                </c:pt>
                <c:pt idx="6">
                  <c:v>7.9216954518507007E-2</c:v>
                </c:pt>
                <c:pt idx="7">
                  <c:v>7.9536556400884584E-2</c:v>
                </c:pt>
                <c:pt idx="8">
                  <c:v>7.6836485601444821E-2</c:v>
                </c:pt>
                <c:pt idx="9">
                  <c:v>7.558371492043342E-2</c:v>
                </c:pt>
                <c:pt idx="10">
                  <c:v>7.6123697257086273E-2</c:v>
                </c:pt>
                <c:pt idx="11">
                  <c:v>7.452148472641576E-2</c:v>
                </c:pt>
                <c:pt idx="12">
                  <c:v>6.9575337432203038E-2</c:v>
                </c:pt>
                <c:pt idx="13">
                  <c:v>6.27902908128425E-2</c:v>
                </c:pt>
                <c:pt idx="14">
                  <c:v>6.0253292453936576E-2</c:v>
                </c:pt>
                <c:pt idx="15">
                  <c:v>5.9587033089573742E-2</c:v>
                </c:pt>
                <c:pt idx="16">
                  <c:v>5.80737658866574E-2</c:v>
                </c:pt>
                <c:pt idx="17">
                  <c:v>5.6259452114442741E-2</c:v>
                </c:pt>
                <c:pt idx="18">
                  <c:v>5.4850597207197906E-2</c:v>
                </c:pt>
                <c:pt idx="19">
                  <c:v>5.4956257344348135E-2</c:v>
                </c:pt>
                <c:pt idx="20">
                  <c:v>5.4551332172131359E-2</c:v>
                </c:pt>
                <c:pt idx="21">
                  <c:v>5.4222612994201939E-2</c:v>
                </c:pt>
                <c:pt idx="22">
                  <c:v>5.7316326843829854E-2</c:v>
                </c:pt>
                <c:pt idx="23">
                  <c:v>5.8375552166718428E-2</c:v>
                </c:pt>
                <c:pt idx="24">
                  <c:v>5.7526354257693618E-2</c:v>
                </c:pt>
                <c:pt idx="25">
                  <c:v>6.1525108622796615E-2</c:v>
                </c:pt>
                <c:pt idx="26">
                  <c:v>6.0849793370410077E-2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89-9343-B814-E38FF5C013A2}"/>
            </c:ext>
          </c:extLst>
        </c:ser>
        <c:ser>
          <c:idx val="3"/>
          <c:order val="3"/>
          <c:tx>
            <c:strRef>
              <c:f>'OECD.Stat export'!$B$108:$C$108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export'!$D$108:$AF$108</c:f>
              <c:numCache>
                <c:formatCode>0%</c:formatCode>
                <c:ptCount val="29"/>
                <c:pt idx="0">
                  <c:v>4.2224089970776379</c:v>
                </c:pt>
                <c:pt idx="1">
                  <c:v>4.3254709423675841</c:v>
                </c:pt>
                <c:pt idx="2">
                  <c:v>4.7132937506289627</c:v>
                </c:pt>
                <c:pt idx="3">
                  <c:v>4.92787538801152</c:v>
                </c:pt>
                <c:pt idx="4">
                  <c:v>4.8390623952497247</c:v>
                </c:pt>
                <c:pt idx="5">
                  <c:v>5.297345576369282</c:v>
                </c:pt>
                <c:pt idx="6">
                  <c:v>5.4560320538398335</c:v>
                </c:pt>
                <c:pt idx="7">
                  <c:v>5.5154286769365051</c:v>
                </c:pt>
                <c:pt idx="8">
                  <c:v>5.8572615952527434</c:v>
                </c:pt>
                <c:pt idx="9">
                  <c:v>7.348263589790089</c:v>
                </c:pt>
                <c:pt idx="10">
                  <c:v>8.1427649764975776</c:v>
                </c:pt>
                <c:pt idx="11">
                  <c:v>8.5288236240670212</c:v>
                </c:pt>
                <c:pt idx="12">
                  <c:v>9.6573491129466316</c:v>
                </c:pt>
                <c:pt idx="13">
                  <c:v>14.249367764089</c:v>
                </c:pt>
                <c:pt idx="14">
                  <c:v>11.917934482132019</c:v>
                </c:pt>
                <c:pt idx="15">
                  <c:v>12.312633304411301</c:v>
                </c:pt>
                <c:pt idx="16">
                  <c:v>13.366352583897115</c:v>
                </c:pt>
                <c:pt idx="17">
                  <c:v>12.410885567179399</c:v>
                </c:pt>
                <c:pt idx="18">
                  <c:v>10.884512449110586</c:v>
                </c:pt>
                <c:pt idx="19">
                  <c:v>10.894065847231117</c:v>
                </c:pt>
                <c:pt idx="20">
                  <c:v>9.5695575945420028</c:v>
                </c:pt>
                <c:pt idx="21">
                  <c:v>10.309138312775293</c:v>
                </c:pt>
                <c:pt idx="22">
                  <c:v>9.631723715208766</c:v>
                </c:pt>
                <c:pt idx="23">
                  <c:v>9.2144409268521059</c:v>
                </c:pt>
                <c:pt idx="24">
                  <c:v>9.1118762587408213</c:v>
                </c:pt>
                <c:pt idx="25">
                  <c:v>11.036351070395536</c:v>
                </c:pt>
                <c:pt idx="26">
                  <c:v>10.214965690942744</c:v>
                </c:pt>
                <c:pt idx="27">
                  <c:v>10.259517557134243</c:v>
                </c:pt>
                <c:pt idx="28">
                  <c:v>9.80229000699088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89-9343-B814-E38FF5C013A2}"/>
            </c:ext>
          </c:extLst>
        </c:ser>
        <c:ser>
          <c:idx val="4"/>
          <c:order val="4"/>
          <c:tx>
            <c:strRef>
              <c:f>'OECD.Stat export'!$B$109:$C$109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0.13197172034564011"/>
                  <c:y val="-7.61154855643044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</a:t>
                    </a:r>
                    <a:r>
                      <a:rPr lang="en-US" baseline="0"/>
                      <a:t> </a:t>
                    </a:r>
                    <a:fld id="{DB080856-590A-2F41-BC4A-A988EE557954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277EC5B3-40E4-3F40-A7AF-81596E67B33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A89-9343-B814-E38FF5C01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export'!$D$109:$AF$109</c:f>
              <c:numCache>
                <c:formatCode>0%</c:formatCode>
                <c:ptCount val="29"/>
                <c:pt idx="0">
                  <c:v>0.42672466846486307</c:v>
                </c:pt>
                <c:pt idx="1">
                  <c:v>0.47332478836948483</c:v>
                </c:pt>
                <c:pt idx="2">
                  <c:v>0.63060195900841975</c:v>
                </c:pt>
                <c:pt idx="3">
                  <c:v>0.55741469750611916</c:v>
                </c:pt>
                <c:pt idx="4">
                  <c:v>0.67902217114399277</c:v>
                </c:pt>
                <c:pt idx="5">
                  <c:v>0.72581399509418854</c:v>
                </c:pt>
                <c:pt idx="6">
                  <c:v>0.6939003233149077</c:v>
                </c:pt>
                <c:pt idx="7">
                  <c:v>0.62800384384586005</c:v>
                </c:pt>
                <c:pt idx="8">
                  <c:v>0.71349832298013371</c:v>
                </c:pt>
                <c:pt idx="9">
                  <c:v>0.79216197427876256</c:v>
                </c:pt>
                <c:pt idx="10">
                  <c:v>0.94600265924953719</c:v>
                </c:pt>
                <c:pt idx="11">
                  <c:v>1.0717146568153841</c:v>
                </c:pt>
                <c:pt idx="12">
                  <c:v>1.0460812321450752</c:v>
                </c:pt>
                <c:pt idx="13">
                  <c:v>0.96364228082749692</c:v>
                </c:pt>
                <c:pt idx="14">
                  <c:v>1.1352512626604343</c:v>
                </c:pt>
                <c:pt idx="15">
                  <c:v>1.2907811491204622</c:v>
                </c:pt>
                <c:pt idx="16">
                  <c:v>1.2797620013327637</c:v>
                </c:pt>
                <c:pt idx="17">
                  <c:v>1.2540547418606023</c:v>
                </c:pt>
                <c:pt idx="18">
                  <c:v>1.3675444482846846</c:v>
                </c:pt>
                <c:pt idx="19">
                  <c:v>1.3518689604563388</c:v>
                </c:pt>
                <c:pt idx="20">
                  <c:v>1.3466958320622926</c:v>
                </c:pt>
                <c:pt idx="21">
                  <c:v>1.5911018019356216</c:v>
                </c:pt>
                <c:pt idx="22">
                  <c:v>1.5879708854834129</c:v>
                </c:pt>
                <c:pt idx="23">
                  <c:v>1.4056498301203759</c:v>
                </c:pt>
                <c:pt idx="24">
                  <c:v>1.350500458373765</c:v>
                </c:pt>
                <c:pt idx="25">
                  <c:v>1.5463899688755276</c:v>
                </c:pt>
                <c:pt idx="26">
                  <c:v>1.5758481679958911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A89-9343-B814-E38FF5C013A2}"/>
            </c:ext>
          </c:extLst>
        </c:ser>
        <c:ser>
          <c:idx val="5"/>
          <c:order val="5"/>
          <c:tx>
            <c:strRef>
              <c:f>'OECD.Stat export'!$B$110:$C$110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2.1209740769835027E-2"/>
                  <c:y val="-0.152230971128609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C92618C2-0013-6A4D-9E55-7AC6285E340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D97C7B50-4BC8-1041-8E12-498904E47888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54281225451689"/>
                      <c:h val="0.149763779527559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A89-9343-B814-E38FF5C01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export'!$D$110:$AF$110</c:f>
              <c:numCache>
                <c:formatCode>0%</c:formatCode>
                <c:ptCount val="29"/>
                <c:pt idx="0">
                  <c:v>0.35745425090583849</c:v>
                </c:pt>
                <c:pt idx="1">
                  <c:v>0.40876897651378641</c:v>
                </c:pt>
                <c:pt idx="2">
                  <c:v>0.56334490624266209</c:v>
                </c:pt>
                <c:pt idx="3">
                  <c:v>0.48630977278685833</c:v>
                </c:pt>
                <c:pt idx="4">
                  <c:v>0.60509122252549918</c:v>
                </c:pt>
                <c:pt idx="5">
                  <c:v>0.64929623127967939</c:v>
                </c:pt>
                <c:pt idx="6">
                  <c:v>0.61468336879640062</c:v>
                </c:pt>
                <c:pt idx="7">
                  <c:v>0.54846728744497553</c:v>
                </c:pt>
                <c:pt idx="8">
                  <c:v>0.63666183737868898</c:v>
                </c:pt>
                <c:pt idx="9">
                  <c:v>0.71657825935832919</c:v>
                </c:pt>
                <c:pt idx="10">
                  <c:v>0.86987896199245096</c:v>
                </c:pt>
                <c:pt idx="11">
                  <c:v>0.9971931720889684</c:v>
                </c:pt>
                <c:pt idx="12">
                  <c:v>0.97650589471287208</c:v>
                </c:pt>
                <c:pt idx="13">
                  <c:v>0.90085199001465444</c:v>
                </c:pt>
                <c:pt idx="14">
                  <c:v>1.0749979702064976</c:v>
                </c:pt>
                <c:pt idx="15">
                  <c:v>1.2311941160308886</c:v>
                </c:pt>
                <c:pt idx="16">
                  <c:v>1.2216882354461063</c:v>
                </c:pt>
                <c:pt idx="17">
                  <c:v>1.1977952897461595</c:v>
                </c:pt>
                <c:pt idx="18">
                  <c:v>1.3126938510774866</c:v>
                </c:pt>
                <c:pt idx="19">
                  <c:v>1.2969127031119905</c:v>
                </c:pt>
                <c:pt idx="20">
                  <c:v>1.2921444998901612</c:v>
                </c:pt>
                <c:pt idx="21">
                  <c:v>1.5368791889414197</c:v>
                </c:pt>
                <c:pt idx="22">
                  <c:v>1.5306545586395832</c:v>
                </c:pt>
                <c:pt idx="23">
                  <c:v>1.3472742779536573</c:v>
                </c:pt>
                <c:pt idx="24">
                  <c:v>1.2929741041160714</c:v>
                </c:pt>
                <c:pt idx="25">
                  <c:v>1.484864860252731</c:v>
                </c:pt>
                <c:pt idx="26">
                  <c:v>1.5149983746254811</c:v>
                </c:pt>
                <c:pt idx="27">
                  <c:v>1.2278786691596708</c:v>
                </c:pt>
                <c:pt idx="28">
                  <c:v>1.191855427016395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89-9343-B814-E38FF5C01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General Government Balance</a:t>
            </a:r>
            <a:r>
              <a:rPr lang="en-US" sz="1800" baseline="0"/>
              <a:t> Sheet</a:t>
            </a:r>
            <a:endParaRPr lang="en-US" sz="1800"/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export'!$B$113:$C$113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export'!$D$113:$AF$113</c:f>
              <c:numCache>
                <c:formatCode>0%</c:formatCode>
                <c:ptCount val="29"/>
                <c:pt idx="0">
                  <c:v>0.58796099297015392</c:v>
                </c:pt>
                <c:pt idx="1">
                  <c:v>0.55964611558965738</c:v>
                </c:pt>
                <c:pt idx="2">
                  <c:v>0.54904544463453087</c:v>
                </c:pt>
                <c:pt idx="3">
                  <c:v>0.53213265741109506</c:v>
                </c:pt>
                <c:pt idx="4">
                  <c:v>0.51466743284010918</c:v>
                </c:pt>
                <c:pt idx="5">
                  <c:v>0.53194725843963953</c:v>
                </c:pt>
                <c:pt idx="6">
                  <c:v>0.51851049878505884</c:v>
                </c:pt>
                <c:pt idx="7">
                  <c:v>0.51563597604730116</c:v>
                </c:pt>
                <c:pt idx="8">
                  <c:v>0.51132395260682317</c:v>
                </c:pt>
                <c:pt idx="9">
                  <c:v>0.53746656390261593</c:v>
                </c:pt>
                <c:pt idx="10">
                  <c:v>0.56570354011701551</c:v>
                </c:pt>
                <c:pt idx="11">
                  <c:v>0.56516708909404101</c:v>
                </c:pt>
                <c:pt idx="12">
                  <c:v>0.55356606839730049</c:v>
                </c:pt>
                <c:pt idx="13">
                  <c:v>0.58326106436359104</c:v>
                </c:pt>
                <c:pt idx="14">
                  <c:v>0.6303056546825081</c:v>
                </c:pt>
                <c:pt idx="15">
                  <c:v>0.70201087708178156</c:v>
                </c:pt>
                <c:pt idx="16">
                  <c:v>0.70076270376773142</c:v>
                </c:pt>
                <c:pt idx="17">
                  <c:v>0.72250313878782957</c:v>
                </c:pt>
                <c:pt idx="18">
                  <c:v>0.70251967125550419</c:v>
                </c:pt>
                <c:pt idx="19">
                  <c:v>0.71533642147123699</c:v>
                </c:pt>
                <c:pt idx="20">
                  <c:v>0.71179147505619478</c:v>
                </c:pt>
                <c:pt idx="21">
                  <c:v>0.7106790279980455</c:v>
                </c:pt>
                <c:pt idx="22">
                  <c:v>0.7303511545279443</c:v>
                </c:pt>
                <c:pt idx="23">
                  <c:v>0.73354577942996468</c:v>
                </c:pt>
                <c:pt idx="24">
                  <c:v>0.72584691924580091</c:v>
                </c:pt>
                <c:pt idx="25">
                  <c:v>0.82079395371810882</c:v>
                </c:pt>
                <c:pt idx="26">
                  <c:v>0.82173517759749382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A3-DB49-9E32-134905D0A3D5}"/>
            </c:ext>
          </c:extLst>
        </c:ser>
        <c:ser>
          <c:idx val="1"/>
          <c:order val="1"/>
          <c:tx>
            <c:strRef>
              <c:f>'OECD.Stat export'!$B$114:$C$114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export'!$D$114:$AF$114</c:f>
              <c:numCache>
                <c:formatCode>0%</c:formatCode>
                <c:ptCount val="29"/>
                <c:pt idx="0">
                  <c:v>0.27360484458026652</c:v>
                </c:pt>
                <c:pt idx="1">
                  <c:v>0.25296129087481262</c:v>
                </c:pt>
                <c:pt idx="2">
                  <c:v>0.24650087216128275</c:v>
                </c:pt>
                <c:pt idx="3">
                  <c:v>0.23384561194244921</c:v>
                </c:pt>
                <c:pt idx="4">
                  <c:v>0.22092898529904706</c:v>
                </c:pt>
                <c:pt idx="5">
                  <c:v>0.2414709079565506</c:v>
                </c:pt>
                <c:pt idx="6">
                  <c:v>0.22783965745907486</c:v>
                </c:pt>
                <c:pt idx="7">
                  <c:v>0.22396444862213233</c:v>
                </c:pt>
                <c:pt idx="8">
                  <c:v>0.22215015777879216</c:v>
                </c:pt>
                <c:pt idx="9">
                  <c:v>0.22829336114007648</c:v>
                </c:pt>
                <c:pt idx="10">
                  <c:v>0.24176164922055124</c:v>
                </c:pt>
                <c:pt idx="11">
                  <c:v>0.23344266880856471</c:v>
                </c:pt>
                <c:pt idx="12">
                  <c:v>0.23355923694779115</c:v>
                </c:pt>
                <c:pt idx="13">
                  <c:v>0.28219198526151962</c:v>
                </c:pt>
                <c:pt idx="14">
                  <c:v>0.31687782962879912</c:v>
                </c:pt>
                <c:pt idx="15">
                  <c:v>0.3686411586343426</c:v>
                </c:pt>
                <c:pt idx="16">
                  <c:v>0.35784945538756802</c:v>
                </c:pt>
                <c:pt idx="17">
                  <c:v>0.38011056237855617</c:v>
                </c:pt>
                <c:pt idx="18">
                  <c:v>0.35533042771795481</c:v>
                </c:pt>
                <c:pt idx="19">
                  <c:v>0.35094509581405037</c:v>
                </c:pt>
                <c:pt idx="20">
                  <c:v>0.34007219164205271</c:v>
                </c:pt>
                <c:pt idx="21">
                  <c:v>0.34192514882760905</c:v>
                </c:pt>
                <c:pt idx="22">
                  <c:v>0.34179772931326879</c:v>
                </c:pt>
                <c:pt idx="23">
                  <c:v>0.338389086914402</c:v>
                </c:pt>
                <c:pt idx="24">
                  <c:v>0.33952629349859809</c:v>
                </c:pt>
                <c:pt idx="25">
                  <c:v>0.40191098381963541</c:v>
                </c:pt>
                <c:pt idx="26">
                  <c:v>0.3886473095867144</c:v>
                </c:pt>
                <c:pt idx="27">
                  <c:v>0.34259633162307257</c:v>
                </c:pt>
                <c:pt idx="28">
                  <c:v>0.33370354718054246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A3-DB49-9E32-134905D0A3D5}"/>
            </c:ext>
          </c:extLst>
        </c:ser>
        <c:ser>
          <c:idx val="2"/>
          <c:order val="2"/>
          <c:tx>
            <c:strRef>
              <c:f>'OECD.Stat export'!$B$115:$C$115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export'!$D$115:$AF$115</c:f>
              <c:numCache>
                <c:formatCode>0%</c:formatCode>
                <c:ptCount val="29"/>
                <c:pt idx="0">
                  <c:v>0.31435614838988746</c:v>
                </c:pt>
                <c:pt idx="1">
                  <c:v>0.30668482471484476</c:v>
                </c:pt>
                <c:pt idx="2">
                  <c:v>0.30254457247324812</c:v>
                </c:pt>
                <c:pt idx="3">
                  <c:v>0.29828704546864587</c:v>
                </c:pt>
                <c:pt idx="4">
                  <c:v>0.2937384475410621</c:v>
                </c:pt>
                <c:pt idx="5">
                  <c:v>0.29047635048308895</c:v>
                </c:pt>
                <c:pt idx="6">
                  <c:v>0.29067084132598403</c:v>
                </c:pt>
                <c:pt idx="7">
                  <c:v>0.29167152742516878</c:v>
                </c:pt>
                <c:pt idx="8">
                  <c:v>0.28917379482803102</c:v>
                </c:pt>
                <c:pt idx="9">
                  <c:v>0.30917320276253946</c:v>
                </c:pt>
                <c:pt idx="10">
                  <c:v>0.3239418908964643</c:v>
                </c:pt>
                <c:pt idx="11">
                  <c:v>0.33172442028547627</c:v>
                </c:pt>
                <c:pt idx="12">
                  <c:v>0.32000683144950937</c:v>
                </c:pt>
                <c:pt idx="13">
                  <c:v>0.30106907910207137</c:v>
                </c:pt>
                <c:pt idx="14">
                  <c:v>0.31342782505370897</c:v>
                </c:pt>
                <c:pt idx="15">
                  <c:v>0.3333697184474389</c:v>
                </c:pt>
                <c:pt idx="16">
                  <c:v>0.34291324838016335</c:v>
                </c:pt>
                <c:pt idx="17">
                  <c:v>0.3423925764092734</c:v>
                </c:pt>
                <c:pt idx="18">
                  <c:v>0.34718924353754932</c:v>
                </c:pt>
                <c:pt idx="19">
                  <c:v>0.36439132565718663</c:v>
                </c:pt>
                <c:pt idx="20">
                  <c:v>0.37171928341414201</c:v>
                </c:pt>
                <c:pt idx="21">
                  <c:v>0.36875387917043645</c:v>
                </c:pt>
                <c:pt idx="22">
                  <c:v>0.38855342521467545</c:v>
                </c:pt>
                <c:pt idx="23">
                  <c:v>0.39515669251556262</c:v>
                </c:pt>
                <c:pt idx="24">
                  <c:v>0.38632062574720283</c:v>
                </c:pt>
                <c:pt idx="25">
                  <c:v>0.41888296989847335</c:v>
                </c:pt>
                <c:pt idx="26">
                  <c:v>0.43308786801077948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A3-DB49-9E32-134905D0A3D5}"/>
            </c:ext>
          </c:extLst>
        </c:ser>
        <c:ser>
          <c:idx val="3"/>
          <c:order val="3"/>
          <c:tx>
            <c:strRef>
              <c:f>'OECD.Stat export'!$B$116:$C$116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export'!$D$116:$AF$116</c:f>
              <c:numCache>
                <c:formatCode>0%</c:formatCode>
                <c:ptCount val="29"/>
                <c:pt idx="0">
                  <c:v>0.54199562290391134</c:v>
                </c:pt>
                <c:pt idx="1">
                  <c:v>0.53825700295635259</c:v>
                </c:pt>
                <c:pt idx="2">
                  <c:v>0.55045956190667877</c:v>
                </c:pt>
                <c:pt idx="3">
                  <c:v>0.55987535598993721</c:v>
                </c:pt>
                <c:pt idx="4">
                  <c:v>0.5125211894842695</c:v>
                </c:pt>
                <c:pt idx="5">
                  <c:v>0.5086823418938321</c:v>
                </c:pt>
                <c:pt idx="6">
                  <c:v>0.47125483378924549</c:v>
                </c:pt>
                <c:pt idx="7">
                  <c:v>0.48586547378757294</c:v>
                </c:pt>
                <c:pt idx="8">
                  <c:v>0.49035584575386509</c:v>
                </c:pt>
                <c:pt idx="9">
                  <c:v>0.53028970394885977</c:v>
                </c:pt>
                <c:pt idx="10">
                  <c:v>0.54825694837897954</c:v>
                </c:pt>
                <c:pt idx="11">
                  <c:v>0.53846148623371082</c:v>
                </c:pt>
                <c:pt idx="12">
                  <c:v>0.54860550449219558</c:v>
                </c:pt>
                <c:pt idx="13">
                  <c:v>0.64685336829834639</c:v>
                </c:pt>
                <c:pt idx="14">
                  <c:v>0.77929185337544993</c:v>
                </c:pt>
                <c:pt idx="15">
                  <c:v>0.90408098334078613</c:v>
                </c:pt>
                <c:pt idx="16">
                  <c:v>1.0401373383543313</c:v>
                </c:pt>
                <c:pt idx="17">
                  <c:v>1.0854666681453455</c:v>
                </c:pt>
                <c:pt idx="18">
                  <c:v>1.0433289419939225</c:v>
                </c:pt>
                <c:pt idx="19">
                  <c:v>1.1515331268013616</c:v>
                </c:pt>
                <c:pt idx="20">
                  <c:v>1.1402968665245878</c:v>
                </c:pt>
                <c:pt idx="21">
                  <c:v>1.2321900752252732</c:v>
                </c:pt>
                <c:pt idx="22">
                  <c:v>1.2049023313099998</c:v>
                </c:pt>
                <c:pt idx="23">
                  <c:v>1.1720164456454731</c:v>
                </c:pt>
                <c:pt idx="24">
                  <c:v>1.1992219261705508</c:v>
                </c:pt>
                <c:pt idx="25">
                  <c:v>1.5212761318054564</c:v>
                </c:pt>
                <c:pt idx="26">
                  <c:v>1.4586194623842526</c:v>
                </c:pt>
                <c:pt idx="27">
                  <c:v>1.0425463163294715</c:v>
                </c:pt>
                <c:pt idx="28">
                  <c:v>1.0429579717758022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A3-DB49-9E32-134905D0A3D5}"/>
            </c:ext>
          </c:extLst>
        </c:ser>
        <c:ser>
          <c:idx val="4"/>
          <c:order val="4"/>
          <c:tx>
            <c:strRef>
              <c:f>'OECD.Stat export'!$B$117:$C$117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2.513747054202671E-2"/>
                  <c:y val="-7.08661417322835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</a:t>
                    </a:r>
                    <a:r>
                      <a:rPr lang="en-US" baseline="0"/>
                      <a:t> </a:t>
                    </a:r>
                    <a:fld id="{DB080856-590A-2F41-BC4A-A988EE557954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277EC5B3-40E4-3F40-A7AF-81596E67B33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5A3-DB49-9E32-134905D0A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export'!$D$117:$AF$117</c:f>
              <c:numCache>
                <c:formatCode>0%</c:formatCode>
                <c:ptCount val="29"/>
                <c:pt idx="0">
                  <c:v>4.5965370066242552E-2</c:v>
                </c:pt>
                <c:pt idx="1">
                  <c:v>2.138911263330473E-2</c:v>
                </c:pt>
                <c:pt idx="2">
                  <c:v>-1.4141172721478649E-3</c:v>
                </c:pt>
                <c:pt idx="3">
                  <c:v>-2.7742698578842141E-2</c:v>
                </c:pt>
                <c:pt idx="4">
                  <c:v>2.1462433558396784E-3</c:v>
                </c:pt>
                <c:pt idx="5">
                  <c:v>2.3264916545807403E-2</c:v>
                </c:pt>
                <c:pt idx="6">
                  <c:v>4.7255664995813407E-2</c:v>
                </c:pt>
                <c:pt idx="7">
                  <c:v>2.977050225972816E-2</c:v>
                </c:pt>
                <c:pt idx="8">
                  <c:v>2.0968106852958104E-2</c:v>
                </c:pt>
                <c:pt idx="9">
                  <c:v>7.1768599537561772E-3</c:v>
                </c:pt>
                <c:pt idx="10">
                  <c:v>1.7446591738036057E-2</c:v>
                </c:pt>
                <c:pt idx="11">
                  <c:v>2.6705602860330097E-2</c:v>
                </c:pt>
                <c:pt idx="12">
                  <c:v>4.9605639051049557E-3</c:v>
                </c:pt>
                <c:pt idx="13">
                  <c:v>-6.3592303934755387E-2</c:v>
                </c:pt>
                <c:pt idx="14">
                  <c:v>-0.14898619869294186</c:v>
                </c:pt>
                <c:pt idx="15">
                  <c:v>-0.20207010625900454</c:v>
                </c:pt>
                <c:pt idx="16">
                  <c:v>-0.33937463458659989</c:v>
                </c:pt>
                <c:pt idx="17">
                  <c:v>-0.36296352935751597</c:v>
                </c:pt>
                <c:pt idx="18">
                  <c:v>-0.34080927073841832</c:v>
                </c:pt>
                <c:pt idx="19">
                  <c:v>-0.43619670533012461</c:v>
                </c:pt>
                <c:pt idx="20">
                  <c:v>-0.428505391468393</c:v>
                </c:pt>
                <c:pt idx="21">
                  <c:v>-0.52151104722722774</c:v>
                </c:pt>
                <c:pt idx="22">
                  <c:v>-0.47455117678205549</c:v>
                </c:pt>
                <c:pt idx="23">
                  <c:v>-0.4384706662155084</c:v>
                </c:pt>
                <c:pt idx="24">
                  <c:v>-0.47337500692474987</c:v>
                </c:pt>
                <c:pt idx="25">
                  <c:v>-0.70048217808734758</c:v>
                </c:pt>
                <c:pt idx="26">
                  <c:v>-0.63688428478675874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A3-DB49-9E32-134905D0A3D5}"/>
            </c:ext>
          </c:extLst>
        </c:ser>
        <c:ser>
          <c:idx val="5"/>
          <c:order val="5"/>
          <c:tx>
            <c:strRef>
              <c:f>'OECD.Stat export'!$B$118:$C$118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1.152120757112257E-16"/>
                  <c:y val="9.18635170603674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09B68277-7481-ED45-8637-8A24ACA584DA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9D641F33-935A-4C41-8FBD-4829BF559E8D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163393558523173"/>
                      <c:h val="0.126220472440944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5A3-DB49-9E32-134905D0A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export'!$D$118:$AF$118</c:f>
              <c:numCache>
                <c:formatCode>0%</c:formatCode>
                <c:ptCount val="29"/>
                <c:pt idx="0">
                  <c:v>-0.26839077832364489</c:v>
                </c:pt>
                <c:pt idx="1">
                  <c:v>-0.28529571208154003</c:v>
                </c:pt>
                <c:pt idx="2">
                  <c:v>-0.30395868974539597</c:v>
                </c:pt>
                <c:pt idx="3">
                  <c:v>-0.32602974404748802</c:v>
                </c:pt>
                <c:pt idx="4">
                  <c:v>-0.29159220418522241</c:v>
                </c:pt>
                <c:pt idx="5">
                  <c:v>-0.26721143393728153</c:v>
                </c:pt>
                <c:pt idx="6">
                  <c:v>-0.24341517633017062</c:v>
                </c:pt>
                <c:pt idx="7">
                  <c:v>-0.26190102516544062</c:v>
                </c:pt>
                <c:pt idx="8">
                  <c:v>-0.26820568797507294</c:v>
                </c:pt>
                <c:pt idx="9">
                  <c:v>-0.30199634280878329</c:v>
                </c:pt>
                <c:pt idx="10">
                  <c:v>-0.30649529915842827</c:v>
                </c:pt>
                <c:pt idx="11">
                  <c:v>-0.30501881742514614</c:v>
                </c:pt>
                <c:pt idx="12">
                  <c:v>-0.3150462675444044</c:v>
                </c:pt>
                <c:pt idx="13">
                  <c:v>-0.36466138303682677</c:v>
                </c:pt>
                <c:pt idx="14">
                  <c:v>-0.46241402374665086</c:v>
                </c:pt>
                <c:pt idx="15">
                  <c:v>-0.53543982470644347</c:v>
                </c:pt>
                <c:pt idx="16">
                  <c:v>-0.68228788296676324</c:v>
                </c:pt>
                <c:pt idx="17">
                  <c:v>-0.70535610576678942</c:v>
                </c:pt>
                <c:pt idx="18">
                  <c:v>-0.68799851427596759</c:v>
                </c:pt>
                <c:pt idx="19">
                  <c:v>-0.80058803098731124</c:v>
                </c:pt>
                <c:pt idx="20">
                  <c:v>-0.80022467488253501</c:v>
                </c:pt>
                <c:pt idx="21">
                  <c:v>-0.89026492639766419</c:v>
                </c:pt>
                <c:pt idx="22">
                  <c:v>-0.863104601996731</c:v>
                </c:pt>
                <c:pt idx="23">
                  <c:v>-0.83362735873107108</c:v>
                </c:pt>
                <c:pt idx="24">
                  <c:v>-0.8596956326719527</c:v>
                </c:pt>
                <c:pt idx="25">
                  <c:v>-1.1193651479858209</c:v>
                </c:pt>
                <c:pt idx="26">
                  <c:v>-1.0699721527975383</c:v>
                </c:pt>
                <c:pt idx="27">
                  <c:v>-0.69994998470639902</c:v>
                </c:pt>
                <c:pt idx="28">
                  <c:v>-0.70925442459525967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5A3-DB49-9E32-134905D0A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Rest of World</a:t>
            </a:r>
            <a:r>
              <a:rPr lang="en-US" sz="1800" baseline="0"/>
              <a:t> </a:t>
            </a:r>
            <a:r>
              <a:rPr lang="en-US" sz="1800"/>
              <a:t>Balance</a:t>
            </a:r>
            <a:r>
              <a:rPr lang="en-US" sz="1800" baseline="0"/>
              <a:t> Sheet</a:t>
            </a:r>
            <a:endParaRPr lang="en-US" sz="1800"/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'OECD.Stat export'!$B$122:$C$122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export'!$D$122:$AF$122</c:f>
              <c:numCache>
                <c:formatCode>0%</c:formatCode>
                <c:ptCount val="29"/>
                <c:pt idx="0">
                  <c:v>1.8954267903131838</c:v>
                </c:pt>
                <c:pt idx="1">
                  <c:v>1.8781804933399762</c:v>
                </c:pt>
                <c:pt idx="2">
                  <c:v>2.2480743265908556</c:v>
                </c:pt>
                <c:pt idx="3">
                  <c:v>2.4219063648899359</c:v>
                </c:pt>
                <c:pt idx="4">
                  <c:v>2.6197912177369154</c:v>
                </c:pt>
                <c:pt idx="5">
                  <c:v>2.956202782018321</c:v>
                </c:pt>
                <c:pt idx="6">
                  <c:v>2.9762774344006013</c:v>
                </c:pt>
                <c:pt idx="7">
                  <c:v>2.8012714904973919</c:v>
                </c:pt>
                <c:pt idx="8">
                  <c:v>2.9959410165320421</c:v>
                </c:pt>
                <c:pt idx="9">
                  <c:v>3.8450431457889409</c:v>
                </c:pt>
                <c:pt idx="10">
                  <c:v>4.373845330559293</c:v>
                </c:pt>
                <c:pt idx="11">
                  <c:v>4.5700535768723896</c:v>
                </c:pt>
                <c:pt idx="12">
                  <c:v>5.4671870471577027</c:v>
                </c:pt>
                <c:pt idx="13">
                  <c:v>7.1696336135676288</c:v>
                </c:pt>
                <c:pt idx="14">
                  <c:v>5.9255942139930742</c:v>
                </c:pt>
                <c:pt idx="15">
                  <c:v>6.4299814994098785</c:v>
                </c:pt>
                <c:pt idx="16">
                  <c:v>6.7689679974474393</c:v>
                </c:pt>
                <c:pt idx="17">
                  <c:v>6.3817343852966397</c:v>
                </c:pt>
                <c:pt idx="18">
                  <c:v>5.6221216902242945</c:v>
                </c:pt>
                <c:pt idx="19">
                  <c:v>5.7363619917469526</c:v>
                </c:pt>
                <c:pt idx="20">
                  <c:v>5.2502532537774638</c:v>
                </c:pt>
                <c:pt idx="21">
                  <c:v>5.538701179968001</c:v>
                </c:pt>
                <c:pt idx="22">
                  <c:v>5.3564897592719065</c:v>
                </c:pt>
                <c:pt idx="23">
                  <c:v>5.2952308555165688</c:v>
                </c:pt>
                <c:pt idx="24">
                  <c:v>5.2649319944887925</c:v>
                </c:pt>
                <c:pt idx="25">
                  <c:v>6.3144785205115301</c:v>
                </c:pt>
                <c:pt idx="26">
                  <c:v>5.8823545994575035</c:v>
                </c:pt>
                <c:pt idx="27">
                  <c:v>5.7438703166859204</c:v>
                </c:pt>
                <c:pt idx="28">
                  <c:v>5.5034148672720162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1E-C140-9648-D089B57C5F59}"/>
            </c:ext>
          </c:extLst>
        </c:ser>
        <c:ser>
          <c:idx val="3"/>
          <c:order val="1"/>
          <c:tx>
            <c:strRef>
              <c:f>'OECD.Stat export'!$B$124:$C$124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export'!$D$124:$AF$124</c:f>
              <c:numCache>
                <c:formatCode>0%</c:formatCode>
                <c:ptCount val="29"/>
                <c:pt idx="0">
                  <c:v>1.4440021240755523</c:v>
                </c:pt>
                <c:pt idx="1">
                  <c:v>1.4517589969031821</c:v>
                </c:pt>
                <c:pt idx="2">
                  <c:v>1.6902223591962697</c:v>
                </c:pt>
                <c:pt idx="3">
                  <c:v>1.7191036758775415</c:v>
                </c:pt>
                <c:pt idx="4">
                  <c:v>1.6567753675238233</c:v>
                </c:pt>
                <c:pt idx="5">
                  <c:v>1.953547359425615</c:v>
                </c:pt>
                <c:pt idx="6">
                  <c:v>2.0297819916303088</c:v>
                </c:pt>
                <c:pt idx="7">
                  <c:v>1.9653097107464026</c:v>
                </c:pt>
                <c:pt idx="8">
                  <c:v>2.1019429614781591</c:v>
                </c:pt>
                <c:pt idx="9">
                  <c:v>2.8542760423750586</c:v>
                </c:pt>
                <c:pt idx="10">
                  <c:v>3.2396868344284937</c:v>
                </c:pt>
                <c:pt idx="11">
                  <c:v>3.3566396009877537</c:v>
                </c:pt>
                <c:pt idx="12">
                  <c:v>4.1539527957189586</c:v>
                </c:pt>
                <c:pt idx="13">
                  <c:v>6.107541870540409</c:v>
                </c:pt>
                <c:pt idx="14">
                  <c:v>4.5467664422939373</c:v>
                </c:pt>
                <c:pt idx="15">
                  <c:v>5.0600738907243388</c:v>
                </c:pt>
                <c:pt idx="16">
                  <c:v>5.4613880090925973</c:v>
                </c:pt>
                <c:pt idx="17">
                  <c:v>4.853990769541471</c:v>
                </c:pt>
                <c:pt idx="18">
                  <c:v>4.1655291825824667</c:v>
                </c:pt>
                <c:pt idx="19">
                  <c:v>4.254644687885671</c:v>
                </c:pt>
                <c:pt idx="20">
                  <c:v>3.7980669422872904</c:v>
                </c:pt>
                <c:pt idx="21">
                  <c:v>4.1839660788582522</c:v>
                </c:pt>
                <c:pt idx="22">
                  <c:v>3.7875883449847674</c:v>
                </c:pt>
                <c:pt idx="23">
                  <c:v>3.8690656852429535</c:v>
                </c:pt>
                <c:pt idx="24">
                  <c:v>3.6310466469020901</c:v>
                </c:pt>
                <c:pt idx="25">
                  <c:v>4.4206534527496757</c:v>
                </c:pt>
                <c:pt idx="26">
                  <c:v>3.9774729258415169</c:v>
                </c:pt>
                <c:pt idx="27">
                  <c:v>4.1660640211814366</c:v>
                </c:pt>
                <c:pt idx="28">
                  <c:v>3.9094195199595556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1E-C140-9648-D089B57C5F59}"/>
            </c:ext>
          </c:extLst>
        </c:ser>
        <c:ser>
          <c:idx val="5"/>
          <c:order val="2"/>
          <c:tx>
            <c:strRef>
              <c:f>'OECD.Stat export'!$B$126:$C$126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3.2432432432432434E-2"/>
                  <c:y val="-0.102362204724409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BBADBD0C-D0FC-534F-B829-5385ACD08C14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FB599AF3-D9C4-914E-9BD4-031A599083C4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341312741312741"/>
                      <c:h val="0.128766404199475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31E-C140-9648-D089B57C5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export'!$D$126:$AF$126</c:f>
              <c:numCache>
                <c:formatCode>0%</c:formatCode>
                <c:ptCount val="29"/>
                <c:pt idx="0">
                  <c:v>0.45142466623763156</c:v>
                </c:pt>
                <c:pt idx="1">
                  <c:v>0.42642149643679395</c:v>
                </c:pt>
                <c:pt idx="2">
                  <c:v>0.55785196739458587</c:v>
                </c:pt>
                <c:pt idx="3">
                  <c:v>0.7028026890123944</c:v>
                </c:pt>
                <c:pt idx="4">
                  <c:v>0.963015850213092</c:v>
                </c:pt>
                <c:pt idx="5">
                  <c:v>1.002655422592706</c:v>
                </c:pt>
                <c:pt idx="6">
                  <c:v>0.94649544277029274</c:v>
                </c:pt>
                <c:pt idx="7">
                  <c:v>0.83596177975098929</c:v>
                </c:pt>
                <c:pt idx="8">
                  <c:v>0.89399805505388297</c:v>
                </c:pt>
                <c:pt idx="9">
                  <c:v>0.99076710341388219</c:v>
                </c:pt>
                <c:pt idx="10">
                  <c:v>1.1341584961307991</c:v>
                </c:pt>
                <c:pt idx="11">
                  <c:v>1.2134139758846363</c:v>
                </c:pt>
                <c:pt idx="12">
                  <c:v>1.3132342514387447</c:v>
                </c:pt>
                <c:pt idx="13">
                  <c:v>1.0620917430272201</c:v>
                </c:pt>
                <c:pt idx="14">
                  <c:v>1.3788277716991368</c:v>
                </c:pt>
                <c:pt idx="15">
                  <c:v>1.3699076086855402</c:v>
                </c:pt>
                <c:pt idx="16">
                  <c:v>1.307579988354842</c:v>
                </c:pt>
                <c:pt idx="17">
                  <c:v>1.527743615755168</c:v>
                </c:pt>
                <c:pt idx="18">
                  <c:v>1.4565925076418282</c:v>
                </c:pt>
                <c:pt idx="19">
                  <c:v>1.4817173038612819</c:v>
                </c:pt>
                <c:pt idx="20">
                  <c:v>1.4521863114901734</c:v>
                </c:pt>
                <c:pt idx="21">
                  <c:v>1.354735101109749</c:v>
                </c:pt>
                <c:pt idx="22">
                  <c:v>1.5689014142871394</c:v>
                </c:pt>
                <c:pt idx="23">
                  <c:v>1.4261651702736151</c:v>
                </c:pt>
                <c:pt idx="24">
                  <c:v>1.6338853475867023</c:v>
                </c:pt>
                <c:pt idx="25">
                  <c:v>1.8938250677618538</c:v>
                </c:pt>
                <c:pt idx="26">
                  <c:v>1.904881673615987</c:v>
                </c:pt>
                <c:pt idx="27">
                  <c:v>1.577806295504484</c:v>
                </c:pt>
                <c:pt idx="28">
                  <c:v>1.5939953473124608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1E-C140-9648-D089B57C5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 Kingdom</a:t>
            </a:r>
          </a:p>
          <a:p>
            <a:pPr>
              <a:defRPr/>
            </a:pPr>
            <a:r>
              <a:rPr lang="en-US" sz="1800"/>
              <a:t>Total Domestic</a:t>
            </a:r>
            <a:r>
              <a:rPr lang="en-US" sz="1800" baseline="0"/>
              <a:t> Economy </a:t>
            </a:r>
            <a:r>
              <a:rPr lang="en-US" sz="1800"/>
              <a:t>Balance</a:t>
            </a:r>
            <a:r>
              <a:rPr lang="en-US" sz="1800" baseline="0"/>
              <a:t> Sheet</a:t>
            </a:r>
            <a:endParaRPr lang="en-US" sz="1800"/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export'!$B$129:$C$129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export'!$D$129:$AF$129</c:f>
              <c:numCache>
                <c:formatCode>0%</c:formatCode>
                <c:ptCount val="29"/>
                <c:pt idx="0">
                  <c:v>13.171641012476014</c:v>
                </c:pt>
                <c:pt idx="1">
                  <c:v>13.224952757616395</c:v>
                </c:pt>
                <c:pt idx="2">
                  <c:v>14.303172486665996</c:v>
                </c:pt>
                <c:pt idx="3">
                  <c:v>15.00339328707549</c:v>
                </c:pt>
                <c:pt idx="4">
                  <c:v>15.59755494900158</c:v>
                </c:pt>
                <c:pt idx="5">
                  <c:v>16.74324224919016</c:v>
                </c:pt>
                <c:pt idx="6">
                  <c:v>16.829539789212301</c:v>
                </c:pt>
                <c:pt idx="7">
                  <c:v>16.90519380788324</c:v>
                </c:pt>
                <c:pt idx="8">
                  <c:v>17.716657868100899</c:v>
                </c:pt>
                <c:pt idx="9">
                  <c:v>20.433336355805412</c:v>
                </c:pt>
                <c:pt idx="10">
                  <c:v>22.074662610394221</c:v>
                </c:pt>
                <c:pt idx="11">
                  <c:v>22.960292279457946</c:v>
                </c:pt>
                <c:pt idx="12">
                  <c:v>25.068289265308657</c:v>
                </c:pt>
                <c:pt idx="13">
                  <c:v>30.706278213899846</c:v>
                </c:pt>
                <c:pt idx="14">
                  <c:v>27.770429066127452</c:v>
                </c:pt>
                <c:pt idx="15">
                  <c:v>28.923813912468578</c:v>
                </c:pt>
                <c:pt idx="16">
                  <c:v>30.313688588766688</c:v>
                </c:pt>
                <c:pt idx="17">
                  <c:v>28.929175171502433</c:v>
                </c:pt>
                <c:pt idx="18">
                  <c:v>26.715639826381253</c:v>
                </c:pt>
                <c:pt idx="19">
                  <c:v>27.130843604908023</c:v>
                </c:pt>
                <c:pt idx="20">
                  <c:v>25.4415517350877</c:v>
                </c:pt>
                <c:pt idx="21">
                  <c:v>27.017955338963851</c:v>
                </c:pt>
                <c:pt idx="22">
                  <c:v>26.235556410335118</c:v>
                </c:pt>
                <c:pt idx="23">
                  <c:v>25.295356005580764</c:v>
                </c:pt>
                <c:pt idx="24">
                  <c:v>25.129951642908072</c:v>
                </c:pt>
                <c:pt idx="25">
                  <c:v>29.439681284645292</c:v>
                </c:pt>
                <c:pt idx="26">
                  <c:v>28.176316134903441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14-864B-8E68-7EE92A8EDA92}"/>
            </c:ext>
          </c:extLst>
        </c:ser>
        <c:ser>
          <c:idx val="1"/>
          <c:order val="1"/>
          <c:tx>
            <c:strRef>
              <c:f>'OECD.Stat export'!$B$130:$C$130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export'!$D$130:$AF$130</c:f>
              <c:numCache>
                <c:formatCode>0%</c:formatCode>
                <c:ptCount val="29"/>
                <c:pt idx="0">
                  <c:v>9.9454820608221759</c:v>
                </c:pt>
                <c:pt idx="1">
                  <c:v>10.048778721284203</c:v>
                </c:pt>
                <c:pt idx="2">
                  <c:v>11.063052438697126</c:v>
                </c:pt>
                <c:pt idx="3">
                  <c:v>11.745422414707512</c:v>
                </c:pt>
                <c:pt idx="4">
                  <c:v>12.183818416894125</c:v>
                </c:pt>
                <c:pt idx="5">
                  <c:v>13.185356488666777</c:v>
                </c:pt>
                <c:pt idx="6">
                  <c:v>13.103153433572887</c:v>
                </c:pt>
                <c:pt idx="7">
                  <c:v>12.814972534965989</c:v>
                </c:pt>
                <c:pt idx="8">
                  <c:v>13.451233850000992</c:v>
                </c:pt>
                <c:pt idx="9">
                  <c:v>15.894017772135831</c:v>
                </c:pt>
                <c:pt idx="10">
                  <c:v>17.507597294452943</c:v>
                </c:pt>
                <c:pt idx="11">
                  <c:v>18.192751811639713</c:v>
                </c:pt>
                <c:pt idx="12">
                  <c:v>20.22271754543949</c:v>
                </c:pt>
                <c:pt idx="13">
                  <c:v>26.459098271376408</c:v>
                </c:pt>
                <c:pt idx="14">
                  <c:v>23.298280410495128</c:v>
                </c:pt>
                <c:pt idx="15">
                  <c:v>24.449927157415029</c:v>
                </c:pt>
                <c:pt idx="16">
                  <c:v>25.918822192618606</c:v>
                </c:pt>
                <c:pt idx="17">
                  <c:v>24.573196648924466</c:v>
                </c:pt>
                <c:pt idx="18">
                  <c:v>22.289395813041157</c:v>
                </c:pt>
                <c:pt idx="19">
                  <c:v>22.536250548225894</c:v>
                </c:pt>
                <c:pt idx="20">
                  <c:v>20.668308348056584</c:v>
                </c:pt>
                <c:pt idx="21">
                  <c:v>22.195923801464495</c:v>
                </c:pt>
                <c:pt idx="22">
                  <c:v>21.332647164902966</c:v>
                </c:pt>
                <c:pt idx="23">
                  <c:v>20.413313649236816</c:v>
                </c:pt>
                <c:pt idx="24">
                  <c:v>20.340938495712017</c:v>
                </c:pt>
                <c:pt idx="25">
                  <c:v>24.128650820963653</c:v>
                </c:pt>
                <c:pt idx="26">
                  <c:v>22.786533265558006</c:v>
                </c:pt>
                <c:pt idx="27">
                  <c:v>21.760951382405054</c:v>
                </c:pt>
                <c:pt idx="28">
                  <c:v>20.989050780648295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14-864B-8E68-7EE92A8EDA92}"/>
            </c:ext>
          </c:extLst>
        </c:ser>
        <c:ser>
          <c:idx val="2"/>
          <c:order val="2"/>
          <c:tx>
            <c:strRef>
              <c:f>'OECD.Stat export'!$B$131:$C$131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export'!$D$131:$AF$131</c:f>
              <c:numCache>
                <c:formatCode>0%</c:formatCode>
                <c:ptCount val="29"/>
                <c:pt idx="0">
                  <c:v>3.2261589516538365</c:v>
                </c:pt>
                <c:pt idx="1">
                  <c:v>3.1761740363321915</c:v>
                </c:pt>
                <c:pt idx="2">
                  <c:v>3.2401200479688708</c:v>
                </c:pt>
                <c:pt idx="3">
                  <c:v>3.2579708723679759</c:v>
                </c:pt>
                <c:pt idx="4">
                  <c:v>3.413736532107456</c:v>
                </c:pt>
                <c:pt idx="5">
                  <c:v>3.5578857605233836</c:v>
                </c:pt>
                <c:pt idx="6">
                  <c:v>3.7263863556394137</c:v>
                </c:pt>
                <c:pt idx="7">
                  <c:v>4.090221272917252</c:v>
                </c:pt>
                <c:pt idx="8">
                  <c:v>4.2654240180999068</c:v>
                </c:pt>
                <c:pt idx="9">
                  <c:v>4.5393185836695835</c:v>
                </c:pt>
                <c:pt idx="10">
                  <c:v>4.5670653159412797</c:v>
                </c:pt>
                <c:pt idx="11">
                  <c:v>4.7675404678182307</c:v>
                </c:pt>
                <c:pt idx="12">
                  <c:v>4.8455717198691675</c:v>
                </c:pt>
                <c:pt idx="13">
                  <c:v>4.247179942523438</c:v>
                </c:pt>
                <c:pt idx="14">
                  <c:v>4.4721486556323224</c:v>
                </c:pt>
                <c:pt idx="15">
                  <c:v>4.4738867550535515</c:v>
                </c:pt>
                <c:pt idx="16">
                  <c:v>4.3948663961480845</c:v>
                </c:pt>
                <c:pt idx="17">
                  <c:v>4.3559785225779679</c:v>
                </c:pt>
                <c:pt idx="18">
                  <c:v>4.4262440133400958</c:v>
                </c:pt>
                <c:pt idx="19">
                  <c:v>4.5945930566821289</c:v>
                </c:pt>
                <c:pt idx="20">
                  <c:v>4.7732433870311164</c:v>
                </c:pt>
                <c:pt idx="21">
                  <c:v>4.8220315374993561</c:v>
                </c:pt>
                <c:pt idx="22">
                  <c:v>4.9029092454321521</c:v>
                </c:pt>
                <c:pt idx="23">
                  <c:v>4.8820423563439492</c:v>
                </c:pt>
                <c:pt idx="24">
                  <c:v>4.7890131471960569</c:v>
                </c:pt>
                <c:pt idx="25">
                  <c:v>5.3110304636816377</c:v>
                </c:pt>
                <c:pt idx="26">
                  <c:v>5.3897828693454368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14-864B-8E68-7EE92A8EDA92}"/>
            </c:ext>
          </c:extLst>
        </c:ser>
        <c:ser>
          <c:idx val="3"/>
          <c:order val="3"/>
          <c:tx>
            <c:strRef>
              <c:f>'OECD.Stat export'!$B$132:$C$132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export'!$D$132:$AF$132</c:f>
              <c:numCache>
                <c:formatCode>0%</c:formatCode>
                <c:ptCount val="29"/>
                <c:pt idx="0">
                  <c:v>7.7618819872063129</c:v>
                </c:pt>
                <c:pt idx="1">
                  <c:v>7.8110568027935008</c:v>
                </c:pt>
                <c:pt idx="2">
                  <c:v>8.4926862148200328</c:v>
                </c:pt>
                <c:pt idx="3">
                  <c:v>8.9429315358551662</c:v>
                </c:pt>
                <c:pt idx="4">
                  <c:v>8.6686682947852312</c:v>
                </c:pt>
                <c:pt idx="5">
                  <c:v>9.5927949412564946</c:v>
                </c:pt>
                <c:pt idx="6">
                  <c:v>9.9058187079103455</c:v>
                </c:pt>
                <c:pt idx="7">
                  <c:v>10.152865889225062</c:v>
                </c:pt>
                <c:pt idx="8">
                  <c:v>10.588247762319646</c:v>
                </c:pt>
                <c:pt idx="9">
                  <c:v>12.921148992761179</c:v>
                </c:pt>
                <c:pt idx="10">
                  <c:v>14.164704142413457</c:v>
                </c:pt>
                <c:pt idx="11">
                  <c:v>14.670258827012086</c:v>
                </c:pt>
                <c:pt idx="12">
                  <c:v>16.648492164534428</c:v>
                </c:pt>
                <c:pt idx="13">
                  <c:v>23.447767876458627</c:v>
                </c:pt>
                <c:pt idx="14">
                  <c:v>19.736827284548696</c:v>
                </c:pt>
                <c:pt idx="15">
                  <c:v>20.649739732730662</c:v>
                </c:pt>
                <c:pt idx="16">
                  <c:v>22.355338355533043</c:v>
                </c:pt>
                <c:pt idx="17">
                  <c:v>20.794671035773717</c:v>
                </c:pt>
                <c:pt idx="18">
                  <c:v>18.359699511192304</c:v>
                </c:pt>
                <c:pt idx="19">
                  <c:v>18.668055595071362</c:v>
                </c:pt>
                <c:pt idx="20">
                  <c:v>16.795442264906054</c:v>
                </c:pt>
                <c:pt idx="21">
                  <c:v>18.108083628537891</c:v>
                </c:pt>
                <c:pt idx="22">
                  <c:v>16.910822404518353</c:v>
                </c:pt>
                <c:pt idx="23">
                  <c:v>16.351303182983301</c:v>
                </c:pt>
                <c:pt idx="24">
                  <c:v>15.953044388093362</c:v>
                </c:pt>
                <c:pt idx="25">
                  <c:v>19.24832029290944</c:v>
                </c:pt>
                <c:pt idx="26">
                  <c:v>17.763159146629924</c:v>
                </c:pt>
                <c:pt idx="27">
                  <c:v>17.432352509073802</c:v>
                </c:pt>
                <c:pt idx="28">
                  <c:v>16.706161058822136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14-864B-8E68-7EE92A8EDA92}"/>
            </c:ext>
          </c:extLst>
        </c:ser>
        <c:ser>
          <c:idx val="4"/>
          <c:order val="4"/>
          <c:tx>
            <c:strRef>
              <c:f>'OECD.Stat export'!$B$133:$C$133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5.7344854673998427E-2"/>
                  <c:y val="-8.00523901047802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2021</a:t>
                    </a:r>
                    <a:r>
                      <a:rPr lang="en-US" baseline="0"/>
                      <a:t> </a:t>
                    </a:r>
                    <a:fld id="{DB080856-590A-2F41-BC4A-A988EE557954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277EC5B3-40E4-3F40-A7AF-81596E67B339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570306362922231"/>
                      <c:h val="0.105144356955380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C14-864B-8E68-7EE92A8ED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export'!$D$133:$AF$133</c:f>
              <c:numCache>
                <c:formatCode>0%</c:formatCode>
                <c:ptCount val="29"/>
                <c:pt idx="0">
                  <c:v>5.4097590252697003</c:v>
                </c:pt>
                <c:pt idx="1">
                  <c:v>5.4138959548228929</c:v>
                </c:pt>
                <c:pt idx="2">
                  <c:v>5.8104862718459627</c:v>
                </c:pt>
                <c:pt idx="3">
                  <c:v>6.0604617512203225</c:v>
                </c:pt>
                <c:pt idx="4">
                  <c:v>6.9288866542163481</c:v>
                </c:pt>
                <c:pt idx="5">
                  <c:v>7.150447307933665</c:v>
                </c:pt>
                <c:pt idx="6">
                  <c:v>6.9237210813019558</c:v>
                </c:pt>
                <c:pt idx="7">
                  <c:v>6.7523279186581791</c:v>
                </c:pt>
                <c:pt idx="8">
                  <c:v>7.1284101057812528</c:v>
                </c:pt>
                <c:pt idx="9">
                  <c:v>7.5121873630442337</c:v>
                </c:pt>
                <c:pt idx="10">
                  <c:v>7.909958467980764</c:v>
                </c:pt>
                <c:pt idx="11">
                  <c:v>8.2900334524458579</c:v>
                </c:pt>
                <c:pt idx="12">
                  <c:v>8.4197971007742307</c:v>
                </c:pt>
                <c:pt idx="13">
                  <c:v>7.258510337441221</c:v>
                </c:pt>
                <c:pt idx="14">
                  <c:v>8.0336017815787546</c:v>
                </c:pt>
                <c:pt idx="15">
                  <c:v>8.2740741797379158</c:v>
                </c:pt>
                <c:pt idx="16">
                  <c:v>7.9583502332336469</c:v>
                </c:pt>
                <c:pt idx="17">
                  <c:v>8.1345041357287151</c:v>
                </c:pt>
                <c:pt idx="18">
                  <c:v>8.3559403151889473</c:v>
                </c:pt>
                <c:pt idx="19">
                  <c:v>8.4627880098366628</c:v>
                </c:pt>
                <c:pt idx="20">
                  <c:v>8.6461094701816457</c:v>
                </c:pt>
                <c:pt idx="21">
                  <c:v>8.9098717104259606</c:v>
                </c:pt>
                <c:pt idx="22">
                  <c:v>9.3247340058167634</c:v>
                </c:pt>
                <c:pt idx="23">
                  <c:v>8.9440528225974667</c:v>
                </c:pt>
                <c:pt idx="24">
                  <c:v>9.1769072548147115</c:v>
                </c:pt>
                <c:pt idx="25">
                  <c:v>10.19136099173585</c:v>
                </c:pt>
                <c:pt idx="26">
                  <c:v>10.413156988273517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14-864B-8E68-7EE92A8EDA92}"/>
            </c:ext>
          </c:extLst>
        </c:ser>
        <c:ser>
          <c:idx val="5"/>
          <c:order val="5"/>
          <c:tx>
            <c:strRef>
              <c:f>'OECD.Stat export'!$B$134:$C$134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8"/>
              <c:layout>
                <c:manualLayout>
                  <c:x val="-1.5710919088767845E-3"/>
                  <c:y val="-8.79264058528118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BA225316-325D-F049-99D2-761EE3358FA7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1CFF0C06-0054-C742-BE8D-E801B2AC1EF7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146111547525533E-2"/>
                      <c:h val="0.131391076115485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C14-864B-8E68-7EE92A8ED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export'!$D$88:$AF$88</c:f>
              <c:strCach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 Q1</c:v>
                </c:pt>
              </c:strCache>
            </c:strRef>
          </c:cat>
          <c:val>
            <c:numRef>
              <c:f>'OECD.Stat export'!$D$134:$AF$134</c:f>
              <c:numCache>
                <c:formatCode>0%</c:formatCode>
                <c:ptCount val="29"/>
                <c:pt idx="0">
                  <c:v>2.1836000736158634</c:v>
                </c:pt>
                <c:pt idx="1">
                  <c:v>2.2377219184907018</c:v>
                </c:pt>
                <c:pt idx="2">
                  <c:v>2.5703662238770923</c:v>
                </c:pt>
                <c:pt idx="3">
                  <c:v>2.8024908788523466</c:v>
                </c:pt>
                <c:pt idx="4">
                  <c:v>3.5151501221088925</c:v>
                </c:pt>
                <c:pt idx="5">
                  <c:v>3.5925615474102819</c:v>
                </c:pt>
                <c:pt idx="6">
                  <c:v>3.1973347256625422</c:v>
                </c:pt>
                <c:pt idx="7">
                  <c:v>2.6621066457409266</c:v>
                </c:pt>
                <c:pt idx="8">
                  <c:v>2.8629860876813464</c:v>
                </c:pt>
                <c:pt idx="9">
                  <c:v>2.9728687793746507</c:v>
                </c:pt>
                <c:pt idx="10">
                  <c:v>3.3428931520394842</c:v>
                </c:pt>
                <c:pt idx="11">
                  <c:v>3.5224929846276267</c:v>
                </c:pt>
                <c:pt idx="12">
                  <c:v>3.5742253809050637</c:v>
                </c:pt>
                <c:pt idx="13">
                  <c:v>3.0113303949177825</c:v>
                </c:pt>
                <c:pt idx="14">
                  <c:v>3.5614531259464317</c:v>
                </c:pt>
                <c:pt idx="15">
                  <c:v>3.8001874246843643</c:v>
                </c:pt>
                <c:pt idx="16">
                  <c:v>3.5634838370855619</c:v>
                </c:pt>
                <c:pt idx="17">
                  <c:v>3.7785256131507476</c:v>
                </c:pt>
                <c:pt idx="18">
                  <c:v>3.9296963018488511</c:v>
                </c:pt>
                <c:pt idx="19">
                  <c:v>3.8681949531545334</c:v>
                </c:pt>
                <c:pt idx="20">
                  <c:v>3.8728660831505288</c:v>
                </c:pt>
                <c:pt idx="21">
                  <c:v>4.0878401729266036</c:v>
                </c:pt>
                <c:pt idx="22">
                  <c:v>4.4218247603846121</c:v>
                </c:pt>
                <c:pt idx="23">
                  <c:v>4.0620104662535166</c:v>
                </c:pt>
                <c:pt idx="24">
                  <c:v>4.3878941076186546</c:v>
                </c:pt>
                <c:pt idx="25">
                  <c:v>4.8803305280542135</c:v>
                </c:pt>
                <c:pt idx="26">
                  <c:v>5.0233741189280812</c:v>
                </c:pt>
                <c:pt idx="27">
                  <c:v>4.3285988733312513</c:v>
                </c:pt>
                <c:pt idx="28">
                  <c:v>4.2828897218261597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C14-864B-8E68-7EE92A8ED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085375"/>
        <c:axId val="1162760607"/>
      </c:lineChart>
      <c:catAx>
        <c:axId val="118708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62760607"/>
        <c:crosses val="autoZero"/>
        <c:auto val="1"/>
        <c:lblAlgn val="ctr"/>
        <c:lblOffset val="100"/>
        <c:noMultiLvlLbl val="0"/>
      </c:catAx>
      <c:valAx>
        <c:axId val="116276060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8708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  <a:scene3d>
      <a:camera prst="orthographicFront"/>
      <a:lightRig rig="threePt" dir="t"/>
    </a:scene3d>
    <a:sp3d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7/17/23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95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chosgrou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9A1DE-53D5-2382-455E-838FB820E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1"/>
            <a:ext cx="12191979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2D2E18-9846-9CFA-BCBB-F8F0D6736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" y="239806"/>
            <a:ext cx="5959737" cy="36417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United Kingdom Sector Balance Sheets</a:t>
            </a:r>
          </a:p>
        </p:txBody>
      </p:sp>
      <p:pic>
        <p:nvPicPr>
          <p:cNvPr id="6" name="Picture 5" descr="A black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37EF2162-0D67-A4F6-867F-8F72550FE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3355" y="6270772"/>
            <a:ext cx="1698625" cy="58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0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0415049-A47F-6CAF-2455-D4C8254AD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516131"/>
              </p:ext>
            </p:extLst>
          </p:nvPr>
        </p:nvGraphicFramePr>
        <p:xfrm>
          <a:off x="2054225" y="1009650"/>
          <a:ext cx="80835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</p:spTree>
    <p:extLst>
      <p:ext uri="{BB962C8B-B14F-4D97-AF65-F5344CB8AC3E}">
        <p14:creationId xmlns:p14="http://schemas.microsoft.com/office/powerpoint/2010/main" val="9320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CFC5F-3744-9038-626D-1C1FBF1C81A1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210F59-20D2-79B8-0DAE-044DBB924463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FEFF1D7-0F76-FC4A-80CE-07BC3099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925171"/>
              </p:ext>
            </p:extLst>
          </p:nvPr>
        </p:nvGraphicFramePr>
        <p:xfrm>
          <a:off x="2054225" y="1009650"/>
          <a:ext cx="80835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462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6450BA-7128-9428-CEFA-C1D3443E3E37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733A57A-2A93-98AC-71EB-5C62EEE0E38E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44597BC-ADED-1742-83A4-2B78E989C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79047"/>
              </p:ext>
            </p:extLst>
          </p:nvPr>
        </p:nvGraphicFramePr>
        <p:xfrm>
          <a:off x="2054225" y="1009650"/>
          <a:ext cx="80835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524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25FC8F-C985-BCBA-17E4-BE144D10F002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E5EB80-B037-C242-F917-4C94C72DFF23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2728C96-0D7B-E149-92C5-13911F16CE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145443"/>
              </p:ext>
            </p:extLst>
          </p:nvPr>
        </p:nvGraphicFramePr>
        <p:xfrm>
          <a:off x="2054225" y="1009650"/>
          <a:ext cx="80835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323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B669FA-0E1E-14A8-5910-3C96666D4E8C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333549-35C3-C6E7-57FF-D544B1FF359A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5FD62F6-2FFC-7C4C-94DC-4B0A7D2C37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806931"/>
              </p:ext>
            </p:extLst>
          </p:nvPr>
        </p:nvGraphicFramePr>
        <p:xfrm>
          <a:off x="1984375" y="1009650"/>
          <a:ext cx="8223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39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3464B2-D012-F532-F630-D06EE3285EFE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BA5738D-3631-B19B-D349-D46130D8DFB9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Kingdom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E381B7D-4790-854A-B536-974DBABB3F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820121"/>
              </p:ext>
            </p:extLst>
          </p:nvPr>
        </p:nvGraphicFramePr>
        <p:xfrm>
          <a:off x="2054225" y="1009650"/>
          <a:ext cx="80835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2593649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DarkSeedRightStep">
      <a:dk1>
        <a:srgbClr val="000000"/>
      </a:dk1>
      <a:lt1>
        <a:srgbClr val="FFFFFF"/>
      </a:lt1>
      <a:dk2>
        <a:srgbClr val="1B3023"/>
      </a:dk2>
      <a:lt2>
        <a:srgbClr val="F3F0F2"/>
      </a:lt2>
      <a:accent1>
        <a:srgbClr val="47B571"/>
      </a:accent1>
      <a:accent2>
        <a:srgbClr val="3BB19A"/>
      </a:accent2>
      <a:accent3>
        <a:srgbClr val="4DA9C3"/>
      </a:accent3>
      <a:accent4>
        <a:srgbClr val="3B66B1"/>
      </a:accent4>
      <a:accent5>
        <a:srgbClr val="534DC3"/>
      </a:accent5>
      <a:accent6>
        <a:srgbClr val="743DB2"/>
      </a:accent6>
      <a:hlink>
        <a:srgbClr val="968B32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171</Words>
  <Application>Microsoft Macintosh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Amasis MT Pro Medium</vt:lpstr>
      <vt:lpstr>Arial</vt:lpstr>
      <vt:lpstr>Century Gothic</vt:lpstr>
      <vt:lpstr>Univers Light</vt:lpstr>
      <vt:lpstr>TribuneVTI</vt:lpstr>
      <vt:lpstr>United Kingdom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 Sector Balance Sheets</dc:title>
  <dc:creator>Michael Grady</dc:creator>
  <cp:lastModifiedBy>Michael Grady</cp:lastModifiedBy>
  <cp:revision>5</cp:revision>
  <dcterms:created xsi:type="dcterms:W3CDTF">2023-07-17T16:23:39Z</dcterms:created>
  <dcterms:modified xsi:type="dcterms:W3CDTF">2023-07-17T19:45:06Z</dcterms:modified>
</cp:coreProperties>
</file>