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48"/>
    <p:restoredTop sz="95890"/>
  </p:normalViewPr>
  <p:slideViewPr>
    <p:cSldViewPr snapToGrid="0">
      <p:cViewPr varScale="1">
        <p:scale>
          <a:sx n="111" d="100"/>
          <a:sy n="111" d="100"/>
        </p:scale>
        <p:origin x="23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United</a:t>
            </a:r>
            <a:r>
              <a:rPr lang="en-US" sz="1800" baseline="0"/>
              <a:t> States</a:t>
            </a:r>
          </a:p>
          <a:p>
            <a:pPr>
              <a:defRPr/>
            </a:pPr>
            <a:r>
              <a:rPr lang="en-US" sz="1800" baseline="0"/>
              <a:t>Household Balance Sheet</a:t>
            </a:r>
          </a:p>
          <a:p>
            <a:pPr>
              <a:defRPr/>
            </a:pPr>
            <a:r>
              <a:rPr lang="en-US" i="1" baseline="0"/>
              <a:t>(Percent of GDP)</a:t>
            </a:r>
            <a:endParaRPr lang="en-US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export'!$B$89:$C$89</c:f>
              <c:strCache>
                <c:ptCount val="2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export'!$D$89:$BE$89</c:f>
              <c:numCache>
                <c:formatCode>0%</c:formatCode>
                <c:ptCount val="54"/>
                <c:pt idx="0">
                  <c:v>3.9175673157551478</c:v>
                </c:pt>
                <c:pt idx="1">
                  <c:v>4.0261945231350333</c:v>
                </c:pt>
                <c:pt idx="2">
                  <c:v>4.1511398639668524</c:v>
                </c:pt>
                <c:pt idx="3">
                  <c:v>3.9130342360039285</c:v>
                </c:pt>
                <c:pt idx="4">
                  <c:v>3.8088473983950299</c:v>
                </c:pt>
                <c:pt idx="5">
                  <c:v>3.8766484657843194</c:v>
                </c:pt>
                <c:pt idx="6">
                  <c:v>3.8706341411337677</c:v>
                </c:pt>
                <c:pt idx="7">
                  <c:v>3.8116937265827646</c:v>
                </c:pt>
                <c:pt idx="8">
                  <c:v>3.7849800136077563</c:v>
                </c:pt>
                <c:pt idx="9">
                  <c:v>3.8729239142846268</c:v>
                </c:pt>
                <c:pt idx="10">
                  <c:v>4.0403944283064428</c:v>
                </c:pt>
                <c:pt idx="11">
                  <c:v>3.8797231057062675</c:v>
                </c:pt>
                <c:pt idx="12">
                  <c:v>3.9848483760990492</c:v>
                </c:pt>
                <c:pt idx="13">
                  <c:v>3.9289741331865713</c:v>
                </c:pt>
                <c:pt idx="14">
                  <c:v>3.7545561719833564</c:v>
                </c:pt>
                <c:pt idx="15">
                  <c:v>3.7927404932011983</c:v>
                </c:pt>
                <c:pt idx="16">
                  <c:v>3.9424639706524589</c:v>
                </c:pt>
                <c:pt idx="17">
                  <c:v>3.9653122425440763</c:v>
                </c:pt>
                <c:pt idx="18">
                  <c:v>3.9974610419372096</c:v>
                </c:pt>
                <c:pt idx="19">
                  <c:v>4.0197054027226322</c:v>
                </c:pt>
                <c:pt idx="20">
                  <c:v>3.9611480605725209</c:v>
                </c:pt>
                <c:pt idx="21">
                  <c:v>4.1003900553742225</c:v>
                </c:pt>
                <c:pt idx="22">
                  <c:v>4.0755663082986979</c:v>
                </c:pt>
                <c:pt idx="23">
                  <c:v>4.1278838246872542</c:v>
                </c:pt>
                <c:pt idx="24">
                  <c:v>4.0685222033154025</c:v>
                </c:pt>
                <c:pt idx="25">
                  <c:v>4.2439852350223175</c:v>
                </c:pt>
                <c:pt idx="26">
                  <c:v>4.3136682315343551</c:v>
                </c:pt>
                <c:pt idx="27">
                  <c:v>4.4680797659018836</c:v>
                </c:pt>
                <c:pt idx="28">
                  <c:v>4.6434561062806194</c:v>
                </c:pt>
                <c:pt idx="29">
                  <c:v>4.7918818008140214</c:v>
                </c:pt>
                <c:pt idx="30">
                  <c:v>4.5607193444542</c:v>
                </c:pt>
                <c:pt idx="31">
                  <c:v>4.5235511581096022</c:v>
                </c:pt>
                <c:pt idx="32">
                  <c:v>4.3577786825996654</c:v>
                </c:pt>
                <c:pt idx="33">
                  <c:v>4.6169487190677785</c:v>
                </c:pt>
                <c:pt idx="34">
                  <c:v>4.8564428838031626</c:v>
                </c:pt>
                <c:pt idx="35">
                  <c:v>4.9591404380636845</c:v>
                </c:pt>
                <c:pt idx="36">
                  <c:v>5.1238109817887025</c:v>
                </c:pt>
                <c:pt idx="37">
                  <c:v>5.142679111798925</c:v>
                </c:pt>
                <c:pt idx="38">
                  <c:v>4.6010809145627256</c:v>
                </c:pt>
                <c:pt idx="39">
                  <c:v>4.8179818484469648</c:v>
                </c:pt>
                <c:pt idx="40">
                  <c:v>4.9492779586683504</c:v>
                </c:pt>
                <c:pt idx="41">
                  <c:v>4.881148163105701</c:v>
                </c:pt>
                <c:pt idx="42">
                  <c:v>4.9839968007874988</c:v>
                </c:pt>
                <c:pt idx="43">
                  <c:v>5.2919581195972265</c:v>
                </c:pt>
                <c:pt idx="44">
                  <c:v>5.3967500441577831</c:v>
                </c:pt>
                <c:pt idx="45">
                  <c:v>5.3214156871361089</c:v>
                </c:pt>
                <c:pt idx="46">
                  <c:v>5.4384469192462195</c:v>
                </c:pt>
                <c:pt idx="47">
                  <c:v>5.6427563368639388</c:v>
                </c:pt>
                <c:pt idx="48">
                  <c:v>5.3806633192260316</c:v>
                </c:pt>
                <c:pt idx="49">
                  <c:v>5.7411387680651043</c:v>
                </c:pt>
                <c:pt idx="50">
                  <c:v>6.4618779231262318</c:v>
                </c:pt>
                <c:pt idx="51">
                  <c:v>6.6215621206857369</c:v>
                </c:pt>
                <c:pt idx="52">
                  <c:v>6.4959861680026076</c:v>
                </c:pt>
                <c:pt idx="53">
                  <c:v>6.5014859485026077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D3-9548-A46A-E367C186B987}"/>
            </c:ext>
          </c:extLst>
        </c:ser>
        <c:ser>
          <c:idx val="1"/>
          <c:order val="1"/>
          <c:tx>
            <c:strRef>
              <c:f>'OECD.Stat export'!$B$90:$C$90</c:f>
              <c:strCache>
                <c:ptCount val="2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export'!$D$90:$BE$90</c:f>
              <c:numCache>
                <c:formatCode>0%</c:formatCode>
                <c:ptCount val="54"/>
                <c:pt idx="0">
                  <c:v>2.7612596664492686</c:v>
                </c:pt>
                <c:pt idx="1">
                  <c:v>2.8334054425272557</c:v>
                </c:pt>
                <c:pt idx="2">
                  <c:v>2.9403260104761166</c:v>
                </c:pt>
                <c:pt idx="3">
                  <c:v>2.6728055282727654</c:v>
                </c:pt>
                <c:pt idx="4">
                  <c:v>2.4962587367331088</c:v>
                </c:pt>
                <c:pt idx="5">
                  <c:v>2.5768128672324768</c:v>
                </c:pt>
                <c:pt idx="6">
                  <c:v>2.5813157894736842</c:v>
                </c:pt>
                <c:pt idx="7">
                  <c:v>2.4737237006436734</c:v>
                </c:pt>
                <c:pt idx="8">
                  <c:v>2.424836281680558</c:v>
                </c:pt>
                <c:pt idx="9">
                  <c:v>2.4608503025920148</c:v>
                </c:pt>
                <c:pt idx="10">
                  <c:v>2.5764186469744166</c:v>
                </c:pt>
                <c:pt idx="11">
                  <c:v>2.4648550046772684</c:v>
                </c:pt>
                <c:pt idx="12">
                  <c:v>2.5634371074825051</c:v>
                </c:pt>
                <c:pt idx="13">
                  <c:v>2.5702776554760596</c:v>
                </c:pt>
                <c:pt idx="14">
                  <c:v>2.4614887556964535</c:v>
                </c:pt>
                <c:pt idx="15">
                  <c:v>2.5245201659368517</c:v>
                </c:pt>
                <c:pt idx="16">
                  <c:v>2.6510590444580311</c:v>
                </c:pt>
                <c:pt idx="17">
                  <c:v>2.6695001235788434</c:v>
                </c:pt>
                <c:pt idx="18">
                  <c:v>2.7200962493316023</c:v>
                </c:pt>
                <c:pt idx="19">
                  <c:v>2.7681379395916053</c:v>
                </c:pt>
                <c:pt idx="20">
                  <c:v>2.731502741862454</c:v>
                </c:pt>
                <c:pt idx="21">
                  <c:v>2.8868232084571539</c:v>
                </c:pt>
                <c:pt idx="22">
                  <c:v>2.8758857721270492</c:v>
                </c:pt>
                <c:pt idx="23">
                  <c:v>2.9246118741434111</c:v>
                </c:pt>
                <c:pt idx="24">
                  <c:v>2.8626417554067407</c:v>
                </c:pt>
                <c:pt idx="25">
                  <c:v>3.045401259211749</c:v>
                </c:pt>
                <c:pt idx="26">
                  <c:v>3.1227192776009214</c:v>
                </c:pt>
                <c:pt idx="27">
                  <c:v>3.2871584126095876</c:v>
                </c:pt>
                <c:pt idx="28">
                  <c:v>3.4547106854393785</c:v>
                </c:pt>
                <c:pt idx="29">
                  <c:v>3.5938038873660605</c:v>
                </c:pt>
                <c:pt idx="30">
                  <c:v>3.3578293824992684</c:v>
                </c:pt>
                <c:pt idx="31">
                  <c:v>3.2782058042506543</c:v>
                </c:pt>
                <c:pt idx="32">
                  <c:v>3.076049720471036</c:v>
                </c:pt>
                <c:pt idx="33">
                  <c:v>3.3013571335049972</c:v>
                </c:pt>
                <c:pt idx="34">
                  <c:v>3.4838458894018269</c:v>
                </c:pt>
                <c:pt idx="35">
                  <c:v>3.5293383029633718</c:v>
                </c:pt>
                <c:pt idx="36">
                  <c:v>3.6759804858276151</c:v>
                </c:pt>
                <c:pt idx="37">
                  <c:v>3.7297512125022454</c:v>
                </c:pt>
                <c:pt idx="38">
                  <c:v>3.2196911285790697</c:v>
                </c:pt>
                <c:pt idx="39">
                  <c:v>3.4406561634468611</c:v>
                </c:pt>
                <c:pt idx="40">
                  <c:v>3.6178614525882118</c:v>
                </c:pt>
                <c:pt idx="41">
                  <c:v>3.5787071546247686</c:v>
                </c:pt>
                <c:pt idx="42">
                  <c:v>3.6972660268241664</c:v>
                </c:pt>
                <c:pt idx="43">
                  <c:v>3.9695696185997909</c:v>
                </c:pt>
                <c:pt idx="44">
                  <c:v>4.0702507592289763</c:v>
                </c:pt>
                <c:pt idx="45">
                  <c:v>4.000493024277711</c:v>
                </c:pt>
                <c:pt idx="46">
                  <c:v>4.0763424640681247</c:v>
                </c:pt>
                <c:pt idx="47">
                  <c:v>4.2757629137508788</c:v>
                </c:pt>
                <c:pt idx="48">
                  <c:v>4.0113468984225475</c:v>
                </c:pt>
                <c:pt idx="49">
                  <c:v>4.376859080492026</c:v>
                </c:pt>
                <c:pt idx="50">
                  <c:v>4.9900066000332375</c:v>
                </c:pt>
                <c:pt idx="51">
                  <c:v>5.0764706134650943</c:v>
                </c:pt>
                <c:pt idx="52">
                  <c:v>4.3495958401897674</c:v>
                </c:pt>
                <c:pt idx="53">
                  <c:v>4.4125640050868293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D3-9548-A46A-E367C186B987}"/>
            </c:ext>
          </c:extLst>
        </c:ser>
        <c:ser>
          <c:idx val="2"/>
          <c:order val="2"/>
          <c:tx>
            <c:strRef>
              <c:f>'OECD.Stat export'!$B$91:$C$91</c:f>
              <c:strCache>
                <c:ptCount val="2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export'!$D$91:$BE$91</c:f>
              <c:numCache>
                <c:formatCode>0%</c:formatCode>
                <c:ptCount val="54"/>
                <c:pt idx="0">
                  <c:v>1.2958837230969906</c:v>
                </c:pt>
                <c:pt idx="1">
                  <c:v>1.3030260108163791</c:v>
                </c:pt>
                <c:pt idx="2">
                  <c:v>1.3401540145414748</c:v>
                </c:pt>
                <c:pt idx="3">
                  <c:v>1.3633737898133858</c:v>
                </c:pt>
                <c:pt idx="4">
                  <c:v>1.3360749417551125</c:v>
                </c:pt>
                <c:pt idx="5">
                  <c:v>1.3569582764555761</c:v>
                </c:pt>
                <c:pt idx="6">
                  <c:v>1.3575120102487457</c:v>
                </c:pt>
                <c:pt idx="7">
                  <c:v>1.4157450283408586</c:v>
                </c:pt>
                <c:pt idx="8">
                  <c:v>1.4492400918523558</c:v>
                </c:pt>
                <c:pt idx="9">
                  <c:v>1.5080691203897538</c:v>
                </c:pt>
                <c:pt idx="10">
                  <c:v>1.5579242641654709</c:v>
                </c:pt>
                <c:pt idx="11">
                  <c:v>1.5332042407234174</c:v>
                </c:pt>
                <c:pt idx="12">
                  <c:v>1.5395552963694001</c:v>
                </c:pt>
                <c:pt idx="13">
                  <c:v>1.4982991194276281</c:v>
                </c:pt>
                <c:pt idx="14">
                  <c:v>1.5233836932831386</c:v>
                </c:pt>
                <c:pt idx="15">
                  <c:v>1.5990451716985479</c:v>
                </c:pt>
                <c:pt idx="16">
                  <c:v>1.6692414184644946</c:v>
                </c:pt>
                <c:pt idx="17">
                  <c:v>1.7158189158016148</c:v>
                </c:pt>
                <c:pt idx="18">
                  <c:v>1.7369087541058745</c:v>
                </c:pt>
                <c:pt idx="19">
                  <c:v>1.7402639322178106</c:v>
                </c:pt>
                <c:pt idx="20">
                  <c:v>1.6934332813469501</c:v>
                </c:pt>
                <c:pt idx="21">
                  <c:v>1.6766322404637795</c:v>
                </c:pt>
                <c:pt idx="22">
                  <c:v>1.6363561492569361</c:v>
                </c:pt>
                <c:pt idx="23">
                  <c:v>1.6244119791211031</c:v>
                </c:pt>
                <c:pt idx="24">
                  <c:v>1.6011009715665825</c:v>
                </c:pt>
                <c:pt idx="25">
                  <c:v>1.5620598976399598</c:v>
                </c:pt>
                <c:pt idx="26">
                  <c:v>1.5465381328114356</c:v>
                </c:pt>
                <c:pt idx="27">
                  <c:v>1.5393158925573587</c:v>
                </c:pt>
                <c:pt idx="28">
                  <c:v>1.5792689897162024</c:v>
                </c:pt>
                <c:pt idx="29">
                  <c:v>1.6160943599966775</c:v>
                </c:pt>
                <c:pt idx="30">
                  <c:v>1.7133285533118716</c:v>
                </c:pt>
                <c:pt idx="31">
                  <c:v>1.8464363677600431</c:v>
                </c:pt>
                <c:pt idx="32">
                  <c:v>1.9506248455957031</c:v>
                </c:pt>
                <c:pt idx="33">
                  <c:v>2.023453672587614</c:v>
                </c:pt>
                <c:pt idx="34">
                  <c:v>2.1649328815113118</c:v>
                </c:pt>
                <c:pt idx="35">
                  <c:v>2.2841281673722316</c:v>
                </c:pt>
                <c:pt idx="36">
                  <c:v>2.2506964590752481</c:v>
                </c:pt>
                <c:pt idx="37">
                  <c:v>2.1156090837490154</c:v>
                </c:pt>
                <c:pt idx="38">
                  <c:v>1.9056159486523268</c:v>
                </c:pt>
                <c:pt idx="39">
                  <c:v>1.8000366070133511</c:v>
                </c:pt>
                <c:pt idx="40">
                  <c:v>1.7058021130972159</c:v>
                </c:pt>
                <c:pt idx="41">
                  <c:v>1.6173434745539979</c:v>
                </c:pt>
                <c:pt idx="42">
                  <c:v>1.5895076904146672</c:v>
                </c:pt>
                <c:pt idx="43">
                  <c:v>1.6594733779804314</c:v>
                </c:pt>
                <c:pt idx="44">
                  <c:v>1.688597605793501</c:v>
                </c:pt>
                <c:pt idx="45">
                  <c:v>1.7315931011754364</c:v>
                </c:pt>
                <c:pt idx="46">
                  <c:v>1.7980824387138876</c:v>
                </c:pt>
                <c:pt idx="47">
                  <c:v>1.8396768032530175</c:v>
                </c:pt>
                <c:pt idx="48">
                  <c:v>1.8405915326959887</c:v>
                </c:pt>
                <c:pt idx="49">
                  <c:v>1.8605213039614608</c:v>
                </c:pt>
                <c:pt idx="50">
                  <c:v>2.0636888013105104</c:v>
                </c:pt>
                <c:pt idx="51">
                  <c:v>2.1672864366869544</c:v>
                </c:pt>
                <c:pt idx="52">
                  <c:v>2.1463903278128398</c:v>
                </c:pt>
                <c:pt idx="53">
                  <c:v>2.0889219434157789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D3-9548-A46A-E367C186B987}"/>
            </c:ext>
          </c:extLst>
        </c:ser>
        <c:ser>
          <c:idx val="3"/>
          <c:order val="3"/>
          <c:tx>
            <c:strRef>
              <c:f>'OECD.Stat export'!$B$92:$C$92</c:f>
              <c:strCache>
                <c:ptCount val="2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export'!$D$92:$BE$92</c:f>
              <c:numCache>
                <c:formatCode>0%</c:formatCode>
                <c:ptCount val="54"/>
                <c:pt idx="0">
                  <c:v>0.44604583993291719</c:v>
                </c:pt>
                <c:pt idx="1">
                  <c:v>0.44989784530861016</c:v>
                </c:pt>
                <c:pt idx="2">
                  <c:v>0.45768352748025964</c:v>
                </c:pt>
                <c:pt idx="3">
                  <c:v>0.45738950470043499</c:v>
                </c:pt>
                <c:pt idx="4">
                  <c:v>0.45859306238674608</c:v>
                </c:pt>
                <c:pt idx="5">
                  <c:v>0.45449344174728473</c:v>
                </c:pt>
                <c:pt idx="6">
                  <c:v>0.45657787979075476</c:v>
                </c:pt>
                <c:pt idx="7">
                  <c:v>0.47405370352579496</c:v>
                </c:pt>
                <c:pt idx="8">
                  <c:v>0.48913590746725633</c:v>
                </c:pt>
                <c:pt idx="9">
                  <c:v>0.50288432992045062</c:v>
                </c:pt>
                <c:pt idx="10">
                  <c:v>0.50640359780212085</c:v>
                </c:pt>
                <c:pt idx="11">
                  <c:v>0.48520891799189275</c:v>
                </c:pt>
                <c:pt idx="12">
                  <c:v>0.48717925713260363</c:v>
                </c:pt>
                <c:pt idx="13">
                  <c:v>0.4936034672537149</c:v>
                </c:pt>
                <c:pt idx="14">
                  <c:v>0.49880547850208046</c:v>
                </c:pt>
                <c:pt idx="15">
                  <c:v>0.5460497810555428</c:v>
                </c:pt>
                <c:pt idx="16">
                  <c:v>0.57488994672023752</c:v>
                </c:pt>
                <c:pt idx="17">
                  <c:v>0.59231545559400234</c:v>
                </c:pt>
                <c:pt idx="18">
                  <c:v>0.60383889695210458</c:v>
                </c:pt>
                <c:pt idx="19">
                  <c:v>0.61377694271128758</c:v>
                </c:pt>
                <c:pt idx="20">
                  <c:v>0.62623417350036059</c:v>
                </c:pt>
                <c:pt idx="21">
                  <c:v>0.64166512398304676</c:v>
                </c:pt>
                <c:pt idx="22">
                  <c:v>0.63752526724230485</c:v>
                </c:pt>
                <c:pt idx="23">
                  <c:v>0.64368413378823663</c:v>
                </c:pt>
                <c:pt idx="24">
                  <c:v>0.65096237237896581</c:v>
                </c:pt>
                <c:pt idx="25">
                  <c:v>0.66461981491419819</c:v>
                </c:pt>
                <c:pt idx="26">
                  <c:v>0.67512207206649244</c:v>
                </c:pt>
                <c:pt idx="27">
                  <c:v>0.67712460361872784</c:v>
                </c:pt>
                <c:pt idx="28">
                  <c:v>0.69179315443350842</c:v>
                </c:pt>
                <c:pt idx="29">
                  <c:v>0.71113267297948335</c:v>
                </c:pt>
                <c:pt idx="30">
                  <c:v>0.72442747049068379</c:v>
                </c:pt>
                <c:pt idx="31">
                  <c:v>0.76237830635330139</c:v>
                </c:pt>
                <c:pt idx="32">
                  <c:v>0.81106056308387697</c:v>
                </c:pt>
                <c:pt idx="33">
                  <c:v>0.86918421856587968</c:v>
                </c:pt>
                <c:pt idx="34">
                  <c:v>0.90919433258029658</c:v>
                </c:pt>
                <c:pt idx="35">
                  <c:v>0.94436345788085163</c:v>
                </c:pt>
                <c:pt idx="36">
                  <c:v>0.98638408755320073</c:v>
                </c:pt>
                <c:pt idx="37">
                  <c:v>1.0051287117768166</c:v>
                </c:pt>
                <c:pt idx="38">
                  <c:v>0.98077982924732054</c:v>
                </c:pt>
                <c:pt idx="39">
                  <c:v>0.99181619135107513</c:v>
                </c:pt>
                <c:pt idx="40">
                  <c:v>0.93697674264070707</c:v>
                </c:pt>
                <c:pt idx="41">
                  <c:v>0.89796149925960111</c:v>
                </c:pt>
                <c:pt idx="42">
                  <c:v>0.85549378614494898</c:v>
                </c:pt>
                <c:pt idx="43">
                  <c:v>0.8387110525315854</c:v>
                </c:pt>
                <c:pt idx="44">
                  <c:v>0.81242799432501267</c:v>
                </c:pt>
                <c:pt idx="45">
                  <c:v>0.79657508513676811</c:v>
                </c:pt>
                <c:pt idx="46">
                  <c:v>0.79860910078041836</c:v>
                </c:pt>
                <c:pt idx="47">
                  <c:v>0.79538986409820667</c:v>
                </c:pt>
                <c:pt idx="48">
                  <c:v>0.77794522015672274</c:v>
                </c:pt>
                <c:pt idx="49">
                  <c:v>0.77661409662784719</c:v>
                </c:pt>
                <c:pt idx="50">
                  <c:v>0.81564901118207067</c:v>
                </c:pt>
                <c:pt idx="51">
                  <c:v>0.79258171742776151</c:v>
                </c:pt>
                <c:pt idx="52">
                  <c:v>0.76957639998900351</c:v>
                </c:pt>
                <c:pt idx="53">
                  <c:v>0.75717646241516323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FD3-9548-A46A-E367C186B987}"/>
            </c:ext>
          </c:extLst>
        </c:ser>
        <c:ser>
          <c:idx val="4"/>
          <c:order val="4"/>
          <c:tx>
            <c:strRef>
              <c:f>'OECD.Stat export'!$B$93:$C$93</c:f>
              <c:strCache>
                <c:ptCount val="2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53"/>
              <c:layout>
                <c:manualLayout>
                  <c:x val="-0.12103746397694536"/>
                  <c:y val="-0.1157407407407407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2023</a:t>
                    </a:r>
                    <a:r>
                      <a:rPr lang="en-US" baseline="0"/>
                      <a:t> Q1 </a:t>
                    </a:r>
                    <a:fld id="{07101482-2576-004A-8E37-B35773855E2E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800A669C-B231-B44A-A3A1-82FF6599634B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FD3-9548-A46A-E367C186B9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export'!$D$93:$BE$93</c:f>
              <c:numCache>
                <c:formatCode>0%</c:formatCode>
                <c:ptCount val="54"/>
                <c:pt idx="0">
                  <c:v>3.4715214758222306</c:v>
                </c:pt>
                <c:pt idx="1">
                  <c:v>3.5762966778264227</c:v>
                </c:pt>
                <c:pt idx="2">
                  <c:v>3.6934563364865927</c:v>
                </c:pt>
                <c:pt idx="3">
                  <c:v>3.4556447313034937</c:v>
                </c:pt>
                <c:pt idx="4">
                  <c:v>3.3502543360082839</c:v>
                </c:pt>
                <c:pt idx="5">
                  <c:v>3.4221550240370346</c:v>
                </c:pt>
                <c:pt idx="6">
                  <c:v>3.4140562613430125</c:v>
                </c:pt>
                <c:pt idx="7">
                  <c:v>3.3376400230569696</c:v>
                </c:pt>
                <c:pt idx="8">
                  <c:v>3.2958441061405002</c:v>
                </c:pt>
                <c:pt idx="9">
                  <c:v>3.3700395843641759</c:v>
                </c:pt>
                <c:pt idx="10">
                  <c:v>3.5339908305043224</c:v>
                </c:pt>
                <c:pt idx="11">
                  <c:v>3.3945141877143747</c:v>
                </c:pt>
                <c:pt idx="12">
                  <c:v>3.4976691189664453</c:v>
                </c:pt>
                <c:pt idx="13">
                  <c:v>3.4353706659328562</c:v>
                </c:pt>
                <c:pt idx="14">
                  <c:v>3.2557506934812759</c:v>
                </c:pt>
                <c:pt idx="15">
                  <c:v>3.2466907121456559</c:v>
                </c:pt>
                <c:pt idx="16">
                  <c:v>3.3675740239322209</c:v>
                </c:pt>
                <c:pt idx="17">
                  <c:v>3.3729967869500741</c:v>
                </c:pt>
                <c:pt idx="18">
                  <c:v>3.3936221449851049</c:v>
                </c:pt>
                <c:pt idx="19">
                  <c:v>3.4059284600113444</c:v>
                </c:pt>
                <c:pt idx="20">
                  <c:v>3.3349138870721604</c:v>
                </c:pt>
                <c:pt idx="21">
                  <c:v>3.4587249313911759</c:v>
                </c:pt>
                <c:pt idx="22">
                  <c:v>3.4380410410563931</c:v>
                </c:pt>
                <c:pt idx="23">
                  <c:v>3.4841996908990174</c:v>
                </c:pt>
                <c:pt idx="24">
                  <c:v>3.4175598309364363</c:v>
                </c:pt>
                <c:pt idx="25">
                  <c:v>3.5793654201081195</c:v>
                </c:pt>
                <c:pt idx="26">
                  <c:v>3.6385461594678623</c:v>
                </c:pt>
                <c:pt idx="27">
                  <c:v>3.7909551622831561</c:v>
                </c:pt>
                <c:pt idx="28">
                  <c:v>3.9516629518471111</c:v>
                </c:pt>
                <c:pt idx="29">
                  <c:v>4.0807491278345376</c:v>
                </c:pt>
                <c:pt idx="30">
                  <c:v>3.8362918739635159</c:v>
                </c:pt>
                <c:pt idx="31">
                  <c:v>3.7611728517563008</c:v>
                </c:pt>
                <c:pt idx="32">
                  <c:v>3.5467181195157882</c:v>
                </c:pt>
                <c:pt idx="33">
                  <c:v>3.7477645005018987</c:v>
                </c:pt>
                <c:pt idx="34">
                  <c:v>3.9472485512228661</c:v>
                </c:pt>
                <c:pt idx="35">
                  <c:v>4.014776980182833</c:v>
                </c:pt>
                <c:pt idx="36">
                  <c:v>4.1374268942355021</c:v>
                </c:pt>
                <c:pt idx="37">
                  <c:v>4.1375504000221079</c:v>
                </c:pt>
                <c:pt idx="38">
                  <c:v>3.620301085315405</c:v>
                </c:pt>
                <c:pt idx="39">
                  <c:v>3.8261656570958897</c:v>
                </c:pt>
                <c:pt idx="40">
                  <c:v>4.0123012160276428</c:v>
                </c:pt>
                <c:pt idx="41">
                  <c:v>3.9831866638460998</c:v>
                </c:pt>
                <c:pt idx="42">
                  <c:v>4.1285030146425497</c:v>
                </c:pt>
                <c:pt idx="43">
                  <c:v>4.4532470670656403</c:v>
                </c:pt>
                <c:pt idx="44">
                  <c:v>4.5843220498327701</c:v>
                </c:pt>
                <c:pt idx="45">
                  <c:v>4.5248406019993412</c:v>
                </c:pt>
                <c:pt idx="46">
                  <c:v>4.6398378184658009</c:v>
                </c:pt>
                <c:pt idx="47">
                  <c:v>4.8473664727657324</c:v>
                </c:pt>
                <c:pt idx="48">
                  <c:v>4.6027180990693086</c:v>
                </c:pt>
                <c:pt idx="49">
                  <c:v>4.9645246714372577</c:v>
                </c:pt>
                <c:pt idx="50">
                  <c:v>5.6462289119441609</c:v>
                </c:pt>
                <c:pt idx="51">
                  <c:v>5.8289804032579751</c:v>
                </c:pt>
                <c:pt idx="52">
                  <c:v>5.7264097680136041</c:v>
                </c:pt>
                <c:pt idx="53">
                  <c:v>5.7443094860874444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FD3-9548-A46A-E367C186B987}"/>
            </c:ext>
          </c:extLst>
        </c:ser>
        <c:ser>
          <c:idx val="5"/>
          <c:order val="5"/>
          <c:tx>
            <c:strRef>
              <c:f>'OECD.Stat export'!$B$94:$C$94</c:f>
              <c:strCache>
                <c:ptCount val="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53"/>
              <c:layout>
                <c:manualLayout>
                  <c:x val="-7.4819424303908624E-4"/>
                  <c:y val="8.83471710295781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2023 Q1 </a:t>
                    </a:r>
                    <a:fld id="{FE946A14-A25D-7141-93F3-F7630A5FD160}" type="SERIESNAME">
                      <a:rPr lang="en-US"/>
                      <a:pPr>
                        <a:defRPr/>
                      </a:pPr>
                      <a:t>[SERIES NAME]</a:t>
                    </a:fld>
                    <a:endParaRPr lang="en-US" baseline="0" dirty="0"/>
                  </a:p>
                  <a:p>
                    <a:pPr>
                      <a:defRPr/>
                    </a:pPr>
                    <a:fld id="{39B04B9D-0ACD-FD40-8F98-8BFBF93C6EBB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792727059724605"/>
                      <c:h val="0.10064118807680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FD3-9548-A46A-E367C186B9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export'!$D$94:$BE$94</c:f>
              <c:numCache>
                <c:formatCode>0%</c:formatCode>
                <c:ptCount val="54"/>
                <c:pt idx="0">
                  <c:v>2.3152138265163513</c:v>
                </c:pt>
                <c:pt idx="1">
                  <c:v>2.3835075972186455</c:v>
                </c:pt>
                <c:pt idx="2">
                  <c:v>2.4826424829958569</c:v>
                </c:pt>
                <c:pt idx="3">
                  <c:v>2.2154160235723306</c:v>
                </c:pt>
                <c:pt idx="4">
                  <c:v>2.0376656743463628</c:v>
                </c:pt>
                <c:pt idx="5">
                  <c:v>2.122319425485192</c:v>
                </c:pt>
                <c:pt idx="6">
                  <c:v>2.1247379096829295</c:v>
                </c:pt>
                <c:pt idx="7">
                  <c:v>1.9996699971178786</c:v>
                </c:pt>
                <c:pt idx="8">
                  <c:v>1.9357003742133017</c:v>
                </c:pt>
                <c:pt idx="9">
                  <c:v>1.9579659726715639</c:v>
                </c:pt>
                <c:pt idx="10">
                  <c:v>2.0700150491722957</c:v>
                </c:pt>
                <c:pt idx="11">
                  <c:v>1.9796460866853758</c:v>
                </c:pt>
                <c:pt idx="12">
                  <c:v>2.0762578503499012</c:v>
                </c:pt>
                <c:pt idx="13">
                  <c:v>2.0766741882223445</c:v>
                </c:pt>
                <c:pt idx="14">
                  <c:v>1.962683277194373</c:v>
                </c:pt>
                <c:pt idx="15">
                  <c:v>1.978470384881309</c:v>
                </c:pt>
                <c:pt idx="16">
                  <c:v>2.0761690977377936</c:v>
                </c:pt>
                <c:pt idx="17">
                  <c:v>2.0771846679848411</c:v>
                </c:pt>
                <c:pt idx="18">
                  <c:v>2.1162573523794976</c:v>
                </c:pt>
                <c:pt idx="19">
                  <c:v>2.1543609968803175</c:v>
                </c:pt>
                <c:pt idx="20">
                  <c:v>2.1052685683620935</c:v>
                </c:pt>
                <c:pt idx="21">
                  <c:v>2.2451580844741073</c:v>
                </c:pt>
                <c:pt idx="22">
                  <c:v>2.2383605048847444</c:v>
                </c:pt>
                <c:pt idx="23">
                  <c:v>2.2809277403551746</c:v>
                </c:pt>
                <c:pt idx="24">
                  <c:v>2.2116793830277746</c:v>
                </c:pt>
                <c:pt idx="25">
                  <c:v>2.380781444297551</c:v>
                </c:pt>
                <c:pt idx="26">
                  <c:v>2.4475972055344291</c:v>
                </c:pt>
                <c:pt idx="27">
                  <c:v>2.6100338089908601</c:v>
                </c:pt>
                <c:pt idx="28">
                  <c:v>2.7629175310058702</c:v>
                </c:pt>
                <c:pt idx="29">
                  <c:v>2.8826712143865771</c:v>
                </c:pt>
                <c:pt idx="30">
                  <c:v>2.6334019120085843</c:v>
                </c:pt>
                <c:pt idx="31">
                  <c:v>2.5158274978973529</c:v>
                </c:pt>
                <c:pt idx="32">
                  <c:v>2.2649891573871592</c:v>
                </c:pt>
                <c:pt idx="33">
                  <c:v>2.4321729149391174</c:v>
                </c:pt>
                <c:pt idx="34">
                  <c:v>2.5746515568215305</c:v>
                </c:pt>
                <c:pt idx="35">
                  <c:v>2.5849748450825203</c:v>
                </c:pt>
                <c:pt idx="36">
                  <c:v>2.6895963982744142</c:v>
                </c:pt>
                <c:pt idx="37">
                  <c:v>2.7246225007254288</c:v>
                </c:pt>
                <c:pt idx="38">
                  <c:v>2.238911299331749</c:v>
                </c:pt>
                <c:pt idx="39">
                  <c:v>2.4488399720957861</c:v>
                </c:pt>
                <c:pt idx="40">
                  <c:v>2.6808847099475046</c:v>
                </c:pt>
                <c:pt idx="41">
                  <c:v>2.6807456553651674</c:v>
                </c:pt>
                <c:pt idx="42">
                  <c:v>2.8417722406792176</c:v>
                </c:pt>
                <c:pt idx="43">
                  <c:v>3.1308585660682056</c:v>
                </c:pt>
                <c:pt idx="44">
                  <c:v>3.2578227649039642</c:v>
                </c:pt>
                <c:pt idx="45">
                  <c:v>3.2039179391409425</c:v>
                </c:pt>
                <c:pt idx="46">
                  <c:v>3.2777333632877066</c:v>
                </c:pt>
                <c:pt idx="47">
                  <c:v>3.4803730496526728</c:v>
                </c:pt>
                <c:pt idx="48">
                  <c:v>3.233401678265825</c:v>
                </c:pt>
                <c:pt idx="49">
                  <c:v>3.6002449838641786</c:v>
                </c:pt>
                <c:pt idx="50">
                  <c:v>4.1743575888511666</c:v>
                </c:pt>
                <c:pt idx="51">
                  <c:v>4.2838888960373325</c:v>
                </c:pt>
                <c:pt idx="52">
                  <c:v>3.5800194402007643</c:v>
                </c:pt>
                <c:pt idx="53">
                  <c:v>3.655387542671666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FD3-9548-A46A-E367C186B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321760"/>
        <c:axId val="1058222816"/>
      </c:lineChart>
      <c:catAx>
        <c:axId val="105832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58222816"/>
        <c:crosses val="autoZero"/>
        <c:auto val="1"/>
        <c:lblAlgn val="ctr"/>
        <c:lblOffset val="100"/>
        <c:tickLblSkip val="4"/>
        <c:noMultiLvlLbl val="0"/>
      </c:catAx>
      <c:valAx>
        <c:axId val="10582228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5832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United</a:t>
            </a:r>
            <a:r>
              <a:rPr lang="en-US" sz="1800" baseline="0"/>
              <a:t> States</a:t>
            </a:r>
          </a:p>
          <a:p>
            <a:pPr>
              <a:defRPr/>
            </a:pPr>
            <a:r>
              <a:rPr lang="en-US" sz="1800" baseline="0"/>
              <a:t>Non-Financial Business Balance Sheet</a:t>
            </a:r>
          </a:p>
          <a:p>
            <a:pPr>
              <a:defRPr/>
            </a:pPr>
            <a:r>
              <a:rPr lang="en-US" i="1" baseline="0"/>
              <a:t>(Percent of GDP)</a:t>
            </a:r>
            <a:endParaRPr lang="en-US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export'!$B$97:$C$97</c:f>
              <c:strCache>
                <c:ptCount val="2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export'!$D$97:$BE$97</c:f>
              <c:numCache>
                <c:formatCode>0%</c:formatCode>
                <c:ptCount val="54"/>
                <c:pt idx="0">
                  <c:v>2.2464529954346406</c:v>
                </c:pt>
                <c:pt idx="1">
                  <c:v>2.280872177869345</c:v>
                </c:pt>
                <c:pt idx="2">
                  <c:v>2.3278539598154957</c:v>
                </c:pt>
                <c:pt idx="3">
                  <c:v>2.4122800617370563</c:v>
                </c:pt>
                <c:pt idx="4">
                  <c:v>2.5816043230649752</c:v>
                </c:pt>
                <c:pt idx="5">
                  <c:v>2.6468425425841295</c:v>
                </c:pt>
                <c:pt idx="6">
                  <c:v>2.6676913632966799</c:v>
                </c:pt>
                <c:pt idx="7">
                  <c:v>2.6832154865981361</c:v>
                </c:pt>
                <c:pt idx="8">
                  <c:v>2.7224213301581908</c:v>
                </c:pt>
                <c:pt idx="9">
                  <c:v>2.827534350854489</c:v>
                </c:pt>
                <c:pt idx="10">
                  <c:v>2.9531802750848701</c:v>
                </c:pt>
                <c:pt idx="11">
                  <c:v>2.9146195821640162</c:v>
                </c:pt>
                <c:pt idx="12">
                  <c:v>2.939847478916203</c:v>
                </c:pt>
                <c:pt idx="13">
                  <c:v>2.8450346725371491</c:v>
                </c:pt>
                <c:pt idx="14">
                  <c:v>2.7302820982762035</c:v>
                </c:pt>
                <c:pt idx="15">
                  <c:v>2.7156568333717446</c:v>
                </c:pt>
                <c:pt idx="16">
                  <c:v>2.7120881736396192</c:v>
                </c:pt>
                <c:pt idx="17">
                  <c:v>2.7035565991102324</c:v>
                </c:pt>
                <c:pt idx="18">
                  <c:v>2.7136903215949895</c:v>
                </c:pt>
                <c:pt idx="19">
                  <c:v>2.6626125567214975</c:v>
                </c:pt>
                <c:pt idx="20">
                  <c:v>2.5590986231993424</c:v>
                </c:pt>
                <c:pt idx="21">
                  <c:v>2.4702994430100191</c:v>
                </c:pt>
                <c:pt idx="22">
                  <c:v>2.318748370473751</c:v>
                </c:pt>
                <c:pt idx="23">
                  <c:v>2.3160080774502085</c:v>
                </c:pt>
                <c:pt idx="24">
                  <c:v>2.3088611538039303</c:v>
                </c:pt>
                <c:pt idx="25">
                  <c:v>2.3658837388902705</c:v>
                </c:pt>
                <c:pt idx="26">
                  <c:v>2.4105199985135823</c:v>
                </c:pt>
                <c:pt idx="27">
                  <c:v>2.5091785581048311</c:v>
                </c:pt>
                <c:pt idx="28">
                  <c:v>2.6367374321401775</c:v>
                </c:pt>
                <c:pt idx="29">
                  <c:v>2.763663925575214</c:v>
                </c:pt>
                <c:pt idx="30">
                  <c:v>2.8983296263779144</c:v>
                </c:pt>
                <c:pt idx="31">
                  <c:v>2.8072478477400087</c:v>
                </c:pt>
                <c:pt idx="32">
                  <c:v>2.761267716463387</c:v>
                </c:pt>
                <c:pt idx="33">
                  <c:v>2.7589081307554659</c:v>
                </c:pt>
                <c:pt idx="34">
                  <c:v>2.9078324820744523</c:v>
                </c:pt>
                <c:pt idx="35">
                  <c:v>3.0380154457328672</c:v>
                </c:pt>
                <c:pt idx="36">
                  <c:v>3.1587696516980803</c:v>
                </c:pt>
                <c:pt idx="37">
                  <c:v>3.2510943610009533</c:v>
                </c:pt>
                <c:pt idx="38">
                  <c:v>2.8832195207821312</c:v>
                </c:pt>
                <c:pt idx="39">
                  <c:v>2.7371894102126659</c:v>
                </c:pt>
                <c:pt idx="40">
                  <c:v>2.6778928832480564</c:v>
                </c:pt>
                <c:pt idx="41">
                  <c:v>2.6459810124553678</c:v>
                </c:pt>
                <c:pt idx="42">
                  <c:v>2.6776443337024731</c:v>
                </c:pt>
                <c:pt idx="43">
                  <c:v>2.8347699962002468</c:v>
                </c:pt>
                <c:pt idx="44">
                  <c:v>2.8912907747269339</c:v>
                </c:pt>
                <c:pt idx="45">
                  <c:v>2.9232121278699328</c:v>
                </c:pt>
                <c:pt idx="46">
                  <c:v>3.0154620194596449</c:v>
                </c:pt>
                <c:pt idx="47">
                  <c:v>3.1230650038763073</c:v>
                </c:pt>
                <c:pt idx="48">
                  <c:v>3.0388725034213055</c:v>
                </c:pt>
                <c:pt idx="49">
                  <c:v>3.2372824938029092</c:v>
                </c:pt>
                <c:pt idx="50">
                  <c:v>3.4945627121863203</c:v>
                </c:pt>
                <c:pt idx="51">
                  <c:v>3.5560990945781925</c:v>
                </c:pt>
                <c:pt idx="52">
                  <c:v>3.2877886869813491</c:v>
                </c:pt>
                <c:pt idx="53">
                  <c:v>3.2688904498447506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DD-344A-A192-166472112BD5}"/>
            </c:ext>
          </c:extLst>
        </c:ser>
        <c:ser>
          <c:idx val="1"/>
          <c:order val="1"/>
          <c:tx>
            <c:strRef>
              <c:f>'OECD.Stat export'!$B$98:$C$98</c:f>
              <c:strCache>
                <c:ptCount val="2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export'!$D$98:$BE$98</c:f>
              <c:numCache>
                <c:formatCode>0%</c:formatCode>
                <c:ptCount val="54"/>
                <c:pt idx="0">
                  <c:v>0.41884095779372033</c:v>
                </c:pt>
                <c:pt idx="1">
                  <c:v>0.43483303287835867</c:v>
                </c:pt>
                <c:pt idx="2">
                  <c:v>0.47251348604487536</c:v>
                </c:pt>
                <c:pt idx="3">
                  <c:v>0.49412936719517331</c:v>
                </c:pt>
                <c:pt idx="4">
                  <c:v>0.4875783070152731</c:v>
                </c:pt>
                <c:pt idx="5">
                  <c:v>0.54254139711555582</c:v>
                </c:pt>
                <c:pt idx="6">
                  <c:v>0.57375253549695737</c:v>
                </c:pt>
                <c:pt idx="7">
                  <c:v>0.57887597271591884</c:v>
                </c:pt>
                <c:pt idx="8">
                  <c:v>0.58875871746895736</c:v>
                </c:pt>
                <c:pt idx="9">
                  <c:v>0.6129791040231416</c:v>
                </c:pt>
                <c:pt idx="10">
                  <c:v>0.63826829524376161</c:v>
                </c:pt>
                <c:pt idx="11">
                  <c:v>0.64246024321796069</c:v>
                </c:pt>
                <c:pt idx="12">
                  <c:v>0.65392457682875771</c:v>
                </c:pt>
                <c:pt idx="13">
                  <c:v>0.6673536048431481</c:v>
                </c:pt>
                <c:pt idx="14">
                  <c:v>0.67033757677828409</c:v>
                </c:pt>
                <c:pt idx="15">
                  <c:v>0.71437842820926478</c:v>
                </c:pt>
                <c:pt idx="16">
                  <c:v>0.74479998253122548</c:v>
                </c:pt>
                <c:pt idx="17">
                  <c:v>0.7526206953369583</c:v>
                </c:pt>
                <c:pt idx="18">
                  <c:v>0.79331449087159134</c:v>
                </c:pt>
                <c:pt idx="19">
                  <c:v>0.79059203062960859</c:v>
                </c:pt>
                <c:pt idx="20">
                  <c:v>0.74642098908285959</c:v>
                </c:pt>
                <c:pt idx="21">
                  <c:v>0.75234000746983642</c:v>
                </c:pt>
                <c:pt idx="22">
                  <c:v>0.72774105485943896</c:v>
                </c:pt>
                <c:pt idx="23">
                  <c:v>0.76721765374857842</c:v>
                </c:pt>
                <c:pt idx="24">
                  <c:v>0.76823100779448894</c:v>
                </c:pt>
                <c:pt idx="25">
                  <c:v>0.82377881330418734</c:v>
                </c:pt>
                <c:pt idx="26">
                  <c:v>0.86951877221885021</c:v>
                </c:pt>
                <c:pt idx="27">
                  <c:v>0.89189307032270104</c:v>
                </c:pt>
                <c:pt idx="28">
                  <c:v>1.0036746921481219</c:v>
                </c:pt>
                <c:pt idx="29">
                  <c:v>1.1302564581775896</c:v>
                </c:pt>
                <c:pt idx="30">
                  <c:v>1.2232153936201347</c:v>
                </c:pt>
                <c:pt idx="31">
                  <c:v>1.1684880787004224</c:v>
                </c:pt>
                <c:pt idx="32">
                  <c:v>1.0830782040607185</c:v>
                </c:pt>
                <c:pt idx="33">
                  <c:v>1.0927057129140663</c:v>
                </c:pt>
                <c:pt idx="34">
                  <c:v>1.1391533248207446</c:v>
                </c:pt>
                <c:pt idx="35">
                  <c:v>1.1871924657954476</c:v>
                </c:pt>
                <c:pt idx="36">
                  <c:v>1.2447405831089493</c:v>
                </c:pt>
                <c:pt idx="37">
                  <c:v>1.3148355694960689</c:v>
                </c:pt>
                <c:pt idx="38">
                  <c:v>1.0959114144307003</c:v>
                </c:pt>
                <c:pt idx="39">
                  <c:v>1.1907136986206754</c:v>
                </c:pt>
                <c:pt idx="40">
                  <c:v>1.0844049438500898</c:v>
                </c:pt>
                <c:pt idx="41">
                  <c:v>1.0420145900241671</c:v>
                </c:pt>
                <c:pt idx="42">
                  <c:v>1.0616795250399902</c:v>
                </c:pt>
                <c:pt idx="43">
                  <c:v>1.1377057803742756</c:v>
                </c:pt>
                <c:pt idx="44">
                  <c:v>1.1474243192579214</c:v>
                </c:pt>
                <c:pt idx="45">
                  <c:v>1.1601082610128528</c:v>
                </c:pt>
                <c:pt idx="46">
                  <c:v>1.210676326951982</c:v>
                </c:pt>
                <c:pt idx="47">
                  <c:v>1.2890359546754426</c:v>
                </c:pt>
                <c:pt idx="48">
                  <c:v>1.2356510220083672</c:v>
                </c:pt>
                <c:pt idx="49">
                  <c:v>1.3957310696412704</c:v>
                </c:pt>
                <c:pt idx="50">
                  <c:v>1.519087770945609</c:v>
                </c:pt>
                <c:pt idx="51">
                  <c:v>1.5066788047231197</c:v>
                </c:pt>
                <c:pt idx="52">
                  <c:v>1.3165750293566667</c:v>
                </c:pt>
                <c:pt idx="53">
                  <c:v>1.3222627127311599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DD-344A-A192-166472112BD5}"/>
            </c:ext>
          </c:extLst>
        </c:ser>
        <c:ser>
          <c:idx val="2"/>
          <c:order val="2"/>
          <c:tx>
            <c:strRef>
              <c:f>'OECD.Stat export'!$B$99:$C$99</c:f>
              <c:strCache>
                <c:ptCount val="2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export'!$D$99:$BE$99</c:f>
              <c:numCache>
                <c:formatCode>0%</c:formatCode>
                <c:ptCount val="54"/>
                <c:pt idx="0">
                  <c:v>1.8276120376409206</c:v>
                </c:pt>
                <c:pt idx="1">
                  <c:v>1.8460391449909863</c:v>
                </c:pt>
                <c:pt idx="2">
                  <c:v>1.8553404737706203</c:v>
                </c:pt>
                <c:pt idx="3">
                  <c:v>1.9181506945418829</c:v>
                </c:pt>
                <c:pt idx="4">
                  <c:v>2.0940260160497024</c:v>
                </c:pt>
                <c:pt idx="5">
                  <c:v>2.1043011454685736</c:v>
                </c:pt>
                <c:pt idx="6">
                  <c:v>2.0939388277997226</c:v>
                </c:pt>
                <c:pt idx="7">
                  <c:v>2.1043395138822172</c:v>
                </c:pt>
                <c:pt idx="8">
                  <c:v>2.1336626126892333</c:v>
                </c:pt>
                <c:pt idx="9">
                  <c:v>2.2145552468313476</c:v>
                </c:pt>
                <c:pt idx="10">
                  <c:v>2.3149119798411082</c:v>
                </c:pt>
                <c:pt idx="11">
                  <c:v>2.2721593389460555</c:v>
                </c:pt>
                <c:pt idx="12">
                  <c:v>2.2859229020874454</c:v>
                </c:pt>
                <c:pt idx="13">
                  <c:v>2.1776810676940008</c:v>
                </c:pt>
                <c:pt idx="14">
                  <c:v>2.0599445214979197</c:v>
                </c:pt>
                <c:pt idx="15">
                  <c:v>2.0012784051624797</c:v>
                </c:pt>
                <c:pt idx="16">
                  <c:v>1.9672881911083937</c:v>
                </c:pt>
                <c:pt idx="17">
                  <c:v>1.9509359037732741</c:v>
                </c:pt>
                <c:pt idx="18">
                  <c:v>1.920375830723398</c:v>
                </c:pt>
                <c:pt idx="19">
                  <c:v>1.8720205260918887</c:v>
                </c:pt>
                <c:pt idx="20">
                  <c:v>1.812677634116483</c:v>
                </c:pt>
                <c:pt idx="21">
                  <c:v>1.7179594355401828</c:v>
                </c:pt>
                <c:pt idx="22">
                  <c:v>1.5910073156143123</c:v>
                </c:pt>
                <c:pt idx="23">
                  <c:v>1.5487904237016301</c:v>
                </c:pt>
                <c:pt idx="24">
                  <c:v>1.5406301460094409</c:v>
                </c:pt>
                <c:pt idx="25">
                  <c:v>1.5421049255860833</c:v>
                </c:pt>
                <c:pt idx="26">
                  <c:v>1.5410012262947317</c:v>
                </c:pt>
                <c:pt idx="27">
                  <c:v>1.6172854877821301</c:v>
                </c:pt>
                <c:pt idx="28">
                  <c:v>1.6330627399920552</c:v>
                </c:pt>
                <c:pt idx="29">
                  <c:v>1.6334074673976244</c:v>
                </c:pt>
                <c:pt idx="30">
                  <c:v>1.6751142327577797</c:v>
                </c:pt>
                <c:pt idx="31">
                  <c:v>1.6387597690395865</c:v>
                </c:pt>
                <c:pt idx="32">
                  <c:v>1.6781895124026684</c:v>
                </c:pt>
                <c:pt idx="33">
                  <c:v>1.6662024178413997</c:v>
                </c:pt>
                <c:pt idx="34">
                  <c:v>1.7686791572537079</c:v>
                </c:pt>
                <c:pt idx="35">
                  <c:v>1.8508229799374192</c:v>
                </c:pt>
                <c:pt idx="36">
                  <c:v>1.914029068589131</c:v>
                </c:pt>
                <c:pt idx="37">
                  <c:v>1.9362587915048843</c:v>
                </c:pt>
                <c:pt idx="38">
                  <c:v>1.7873081063514309</c:v>
                </c:pt>
                <c:pt idx="39">
                  <c:v>1.5464757115919907</c:v>
                </c:pt>
                <c:pt idx="40">
                  <c:v>1.5934879393979666</c:v>
                </c:pt>
                <c:pt idx="41">
                  <c:v>1.6039664224312007</c:v>
                </c:pt>
                <c:pt idx="42">
                  <c:v>1.6159648086624832</c:v>
                </c:pt>
                <c:pt idx="43">
                  <c:v>1.697064215825971</c:v>
                </c:pt>
                <c:pt idx="44">
                  <c:v>1.7438664554690124</c:v>
                </c:pt>
                <c:pt idx="45">
                  <c:v>1.7631038668570802</c:v>
                </c:pt>
                <c:pt idx="46">
                  <c:v>1.8047856925076629</c:v>
                </c:pt>
                <c:pt idx="47">
                  <c:v>1.8340290492008646</c:v>
                </c:pt>
                <c:pt idx="48">
                  <c:v>1.8032214814129384</c:v>
                </c:pt>
                <c:pt idx="49">
                  <c:v>1.8415514241616389</c:v>
                </c:pt>
                <c:pt idx="50">
                  <c:v>1.9754749412407113</c:v>
                </c:pt>
                <c:pt idx="51">
                  <c:v>2.0494202898550729</c:v>
                </c:pt>
                <c:pt idx="52">
                  <c:v>1.9712136576246824</c:v>
                </c:pt>
                <c:pt idx="53">
                  <c:v>1.9466277371135907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DD-344A-A192-166472112BD5}"/>
            </c:ext>
          </c:extLst>
        </c:ser>
        <c:ser>
          <c:idx val="3"/>
          <c:order val="3"/>
          <c:tx>
            <c:strRef>
              <c:f>'OECD.Stat export'!$B$100:$C$100</c:f>
              <c:strCache>
                <c:ptCount val="2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export'!$D$100:$BE$100</c:f>
              <c:numCache>
                <c:formatCode>0%</c:formatCode>
                <c:ptCount val="54"/>
                <c:pt idx="0">
                  <c:v>0.99076958911767443</c:v>
                </c:pt>
                <c:pt idx="1">
                  <c:v>0.97238132028500301</c:v>
                </c:pt>
                <c:pt idx="2">
                  <c:v>0.95868344930028948</c:v>
                </c:pt>
                <c:pt idx="3">
                  <c:v>0.98393924512417563</c:v>
                </c:pt>
                <c:pt idx="4">
                  <c:v>0.95577595133316073</c:v>
                </c:pt>
                <c:pt idx="5">
                  <c:v>1.0672787702534274</c:v>
                </c:pt>
                <c:pt idx="6">
                  <c:v>1.034135262090317</c:v>
                </c:pt>
                <c:pt idx="7">
                  <c:v>1.028049284273225</c:v>
                </c:pt>
                <c:pt idx="8">
                  <c:v>1.0164513522707943</c:v>
                </c:pt>
                <c:pt idx="9">
                  <c:v>1.0361599360560272</c:v>
                </c:pt>
                <c:pt idx="10">
                  <c:v>1.0624019178945159</c:v>
                </c:pt>
                <c:pt idx="11">
                  <c:v>1.0659033364515123</c:v>
                </c:pt>
                <c:pt idx="12">
                  <c:v>1.0824789162031221</c:v>
                </c:pt>
                <c:pt idx="13">
                  <c:v>1.0609788112272978</c:v>
                </c:pt>
                <c:pt idx="14">
                  <c:v>1.0813936496928869</c:v>
                </c:pt>
                <c:pt idx="15">
                  <c:v>1.0896648997464853</c:v>
                </c:pt>
                <c:pt idx="16">
                  <c:v>1.0949410428858415</c:v>
                </c:pt>
                <c:pt idx="17">
                  <c:v>1.1163437139561707</c:v>
                </c:pt>
                <c:pt idx="18">
                  <c:v>1.1476944083721643</c:v>
                </c:pt>
                <c:pt idx="19">
                  <c:v>1.1299586996596711</c:v>
                </c:pt>
                <c:pt idx="20">
                  <c:v>1.1157151481611913</c:v>
                </c:pt>
                <c:pt idx="21">
                  <c:v>1.0784582907065492</c:v>
                </c:pt>
                <c:pt idx="22">
                  <c:v>1.0666426391423707</c:v>
                </c:pt>
                <c:pt idx="23">
                  <c:v>1.0449578631207534</c:v>
                </c:pt>
                <c:pt idx="24">
                  <c:v>1.0156014655834888</c:v>
                </c:pt>
                <c:pt idx="25">
                  <c:v>1.0111584224511434</c:v>
                </c:pt>
                <c:pt idx="26">
                  <c:v>1.0113855891788781</c:v>
                </c:pt>
                <c:pt idx="27">
                  <c:v>0.99052765342286886</c:v>
                </c:pt>
                <c:pt idx="28">
                  <c:v>1.0605033764399523</c:v>
                </c:pt>
                <c:pt idx="29">
                  <c:v>1.1209696611014204</c:v>
                </c:pt>
                <c:pt idx="30">
                  <c:v>1.2211903228953274</c:v>
                </c:pt>
                <c:pt idx="31">
                  <c:v>1.2512037535792249</c:v>
                </c:pt>
                <c:pt idx="32">
                  <c:v>1.2606188981709381</c:v>
                </c:pt>
                <c:pt idx="33">
                  <c:v>1.1766961986645137</c:v>
                </c:pt>
                <c:pt idx="34">
                  <c:v>1.172189044953017</c:v>
                </c:pt>
                <c:pt idx="35">
                  <c:v>1.196757163016136</c:v>
                </c:pt>
                <c:pt idx="36">
                  <c:v>1.2190694577144676</c:v>
                </c:pt>
                <c:pt idx="37">
                  <c:v>1.2802280609636456</c:v>
                </c:pt>
                <c:pt idx="38">
                  <c:v>1.3545545332060474</c:v>
                </c:pt>
                <c:pt idx="39">
                  <c:v>1.3388884591210173</c:v>
                </c:pt>
                <c:pt idx="40">
                  <c:v>1.3041338959399296</c:v>
                </c:pt>
                <c:pt idx="41">
                  <c:v>1.3005999474348866</c:v>
                </c:pt>
                <c:pt idx="42">
                  <c:v>1.3042646117878676</c:v>
                </c:pt>
                <c:pt idx="43">
                  <c:v>1.3235015317754346</c:v>
                </c:pt>
                <c:pt idx="44">
                  <c:v>1.3524728358413054</c:v>
                </c:pt>
                <c:pt idx="45">
                  <c:v>1.3958866857080083</c:v>
                </c:pt>
                <c:pt idx="46">
                  <c:v>1.4459745601788705</c:v>
                </c:pt>
                <c:pt idx="47">
                  <c:v>1.4220660461152212</c:v>
                </c:pt>
                <c:pt idx="48">
                  <c:v>1.4428190093069242</c:v>
                </c:pt>
                <c:pt idx="49">
                  <c:v>1.5059439221738926</c:v>
                </c:pt>
                <c:pt idx="50">
                  <c:v>1.5669963201253532</c:v>
                </c:pt>
                <c:pt idx="51">
                  <c:v>1.466887682231687</c:v>
                </c:pt>
                <c:pt idx="52">
                  <c:v>1.4239066948909582</c:v>
                </c:pt>
                <c:pt idx="53">
                  <c:v>1.4047878718875495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DD-344A-A192-166472112BD5}"/>
            </c:ext>
          </c:extLst>
        </c:ser>
        <c:ser>
          <c:idx val="4"/>
          <c:order val="4"/>
          <c:tx>
            <c:strRef>
              <c:f>'OECD.Stat export'!$B$101:$C$101</c:f>
              <c:strCache>
                <c:ptCount val="2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53"/>
              <c:layout>
                <c:manualLayout>
                  <c:x val="-5.6431728108716347E-3"/>
                  <c:y val="-0.1052037829208345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2023</a:t>
                    </a:r>
                    <a:r>
                      <a:rPr lang="en-US" baseline="0"/>
                      <a:t> Q1 </a:t>
                    </a:r>
                    <a:fld id="{07101482-2576-004A-8E37-B35773855E2E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800A669C-B231-B44A-A3A1-82FF6599634B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7DD-344A-A192-166472112B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export'!$D$101:$BE$101</c:f>
              <c:numCache>
                <c:formatCode>0%</c:formatCode>
                <c:ptCount val="54"/>
                <c:pt idx="0">
                  <c:v>1.2556834063169664</c:v>
                </c:pt>
                <c:pt idx="1">
                  <c:v>1.3084908575843419</c:v>
                </c:pt>
                <c:pt idx="2">
                  <c:v>1.3691705105152063</c:v>
                </c:pt>
                <c:pt idx="3">
                  <c:v>1.4283408166128806</c:v>
                </c:pt>
                <c:pt idx="4">
                  <c:v>1.6258283717318147</c:v>
                </c:pt>
                <c:pt idx="5">
                  <c:v>1.5795637723307021</c:v>
                </c:pt>
                <c:pt idx="6">
                  <c:v>1.6335561012063629</c:v>
                </c:pt>
                <c:pt idx="7">
                  <c:v>1.655166202324911</c:v>
                </c:pt>
                <c:pt idx="8">
                  <c:v>1.7059699778873962</c:v>
                </c:pt>
                <c:pt idx="9">
                  <c:v>1.791374414798462</c:v>
                </c:pt>
                <c:pt idx="10">
                  <c:v>1.8907783571903545</c:v>
                </c:pt>
                <c:pt idx="11">
                  <c:v>1.8487162457125039</c:v>
                </c:pt>
                <c:pt idx="12">
                  <c:v>1.8573685627130809</c:v>
                </c:pt>
                <c:pt idx="13">
                  <c:v>1.7840558613098514</c:v>
                </c:pt>
                <c:pt idx="14">
                  <c:v>1.6488884485833168</c:v>
                </c:pt>
                <c:pt idx="15">
                  <c:v>1.6259919336252593</c:v>
                </c:pt>
                <c:pt idx="16">
                  <c:v>1.6171471307537777</c:v>
                </c:pt>
                <c:pt idx="17">
                  <c:v>1.5872128851540617</c:v>
                </c:pt>
                <c:pt idx="18">
                  <c:v>1.5659959132228252</c:v>
                </c:pt>
                <c:pt idx="19">
                  <c:v>1.5326538570618264</c:v>
                </c:pt>
                <c:pt idx="20">
                  <c:v>1.4433834750381513</c:v>
                </c:pt>
                <c:pt idx="21">
                  <c:v>1.3918411523034702</c:v>
                </c:pt>
                <c:pt idx="22">
                  <c:v>1.2521057313313804</c:v>
                </c:pt>
                <c:pt idx="23">
                  <c:v>1.2710502143294551</c:v>
                </c:pt>
                <c:pt idx="24">
                  <c:v>1.2932596882204412</c:v>
                </c:pt>
                <c:pt idx="25">
                  <c:v>1.3547253164391271</c:v>
                </c:pt>
                <c:pt idx="26">
                  <c:v>1.3991344093347042</c:v>
                </c:pt>
                <c:pt idx="27">
                  <c:v>1.5186509046819623</c:v>
                </c:pt>
                <c:pt idx="28">
                  <c:v>1.576234055700225</c:v>
                </c:pt>
                <c:pt idx="29">
                  <c:v>1.6426942644737934</c:v>
                </c:pt>
                <c:pt idx="30">
                  <c:v>1.677139303482587</c:v>
                </c:pt>
                <c:pt idx="31">
                  <c:v>1.556044094160784</c:v>
                </c:pt>
                <c:pt idx="32">
                  <c:v>1.5006488182924489</c:v>
                </c:pt>
                <c:pt idx="33">
                  <c:v>1.5822119320909525</c:v>
                </c:pt>
                <c:pt idx="34">
                  <c:v>1.7356434371214353</c:v>
                </c:pt>
                <c:pt idx="35">
                  <c:v>1.8412582827167312</c:v>
                </c:pt>
                <c:pt idx="36">
                  <c:v>1.9397001939836127</c:v>
                </c:pt>
                <c:pt idx="37">
                  <c:v>1.9708663000373077</c:v>
                </c:pt>
                <c:pt idx="38">
                  <c:v>1.5286649875760838</c:v>
                </c:pt>
                <c:pt idx="39">
                  <c:v>1.3983009510916489</c:v>
                </c:pt>
                <c:pt idx="40">
                  <c:v>1.3737589873081268</c:v>
                </c:pt>
                <c:pt idx="41">
                  <c:v>1.3453810650204812</c:v>
                </c:pt>
                <c:pt idx="42">
                  <c:v>1.3733797219146056</c:v>
                </c:pt>
                <c:pt idx="43">
                  <c:v>1.5112684644248124</c:v>
                </c:pt>
                <c:pt idx="44">
                  <c:v>1.5388179388856285</c:v>
                </c:pt>
                <c:pt idx="45">
                  <c:v>1.5273254421619247</c:v>
                </c:pt>
                <c:pt idx="46">
                  <c:v>1.5694874592807746</c:v>
                </c:pt>
                <c:pt idx="47">
                  <c:v>1.700998957761086</c:v>
                </c:pt>
                <c:pt idx="48">
                  <c:v>1.5960534941143814</c:v>
                </c:pt>
                <c:pt idx="49">
                  <c:v>1.7313385716290164</c:v>
                </c:pt>
                <c:pt idx="50">
                  <c:v>1.9275663920609671</c:v>
                </c:pt>
                <c:pt idx="51">
                  <c:v>2.0892114123465055</c:v>
                </c:pt>
                <c:pt idx="52">
                  <c:v>1.8638819920903911</c:v>
                </c:pt>
                <c:pt idx="53">
                  <c:v>1.8641025779572014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7DD-344A-A192-166472112BD5}"/>
            </c:ext>
          </c:extLst>
        </c:ser>
        <c:ser>
          <c:idx val="5"/>
          <c:order val="5"/>
          <c:tx>
            <c:strRef>
              <c:f>'OECD.Stat export'!$B$102:$C$102</c:f>
              <c:strCache>
                <c:ptCount val="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53"/>
              <c:layout>
                <c:manualLayout>
                  <c:x val="-3.3259175427196988E-2"/>
                  <c:y val="-9.001478260024814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/>
                      <a:t>2023 Q1 </a:t>
                    </a:r>
                    <a:fld id="{FE946A14-A25D-7141-93F3-F7630A5FD160}" type="SERIESNAME">
                      <a:rPr lang="en-US"/>
                      <a:pPr>
                        <a:defRPr/>
                      </a:pPr>
                      <a:t>[SERIES NAME]</a:t>
                    </a:fld>
                    <a:endParaRPr lang="en-US" baseline="0"/>
                  </a:p>
                  <a:p>
                    <a:pPr>
                      <a:defRPr/>
                    </a:pPr>
                    <a:fld id="{39B04B9D-0ACD-FD40-8F98-8BFBF93C6EBB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47596035922835"/>
                      <c:h val="0.12383139740098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7DD-344A-A192-166472112B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export'!$D$102:$BE$102</c:f>
              <c:numCache>
                <c:formatCode>0%</c:formatCode>
                <c:ptCount val="54"/>
                <c:pt idx="0">
                  <c:v>-0.57192863132395411</c:v>
                </c:pt>
                <c:pt idx="1">
                  <c:v>-0.5375482874066444</c:v>
                </c:pt>
                <c:pt idx="2">
                  <c:v>-0.48616996325541406</c:v>
                </c:pt>
                <c:pt idx="3">
                  <c:v>-0.48980987792900238</c:v>
                </c:pt>
                <c:pt idx="4">
                  <c:v>-0.46819764431788763</c:v>
                </c:pt>
                <c:pt idx="5">
                  <c:v>-0.52473737313787172</c:v>
                </c:pt>
                <c:pt idx="6">
                  <c:v>-0.46038272659335966</c:v>
                </c:pt>
                <c:pt idx="7">
                  <c:v>-0.44917331155730611</c:v>
                </c:pt>
                <c:pt idx="8">
                  <c:v>-0.42769263480183706</c:v>
                </c:pt>
                <c:pt idx="9">
                  <c:v>-0.42318083203288548</c:v>
                </c:pt>
                <c:pt idx="10">
                  <c:v>-0.42413362265075422</c:v>
                </c:pt>
                <c:pt idx="11">
                  <c:v>-0.42344309323355162</c:v>
                </c:pt>
                <c:pt idx="12">
                  <c:v>-0.42855433937436449</c:v>
                </c:pt>
                <c:pt idx="13">
                  <c:v>-0.39362520638414972</c:v>
                </c:pt>
                <c:pt idx="14">
                  <c:v>-0.41105607291460272</c:v>
                </c:pt>
                <c:pt idx="15">
                  <c:v>-0.37528647153722056</c:v>
                </c:pt>
                <c:pt idx="16">
                  <c:v>-0.35014106035461612</c:v>
                </c:pt>
                <c:pt idx="17">
                  <c:v>-0.36372301861921241</c:v>
                </c:pt>
                <c:pt idx="18">
                  <c:v>-0.35437991750057296</c:v>
                </c:pt>
                <c:pt idx="19">
                  <c:v>-0.33936666903006241</c:v>
                </c:pt>
                <c:pt idx="20">
                  <c:v>-0.36929415907833174</c:v>
                </c:pt>
                <c:pt idx="21">
                  <c:v>-0.3261182832367126</c:v>
                </c:pt>
                <c:pt idx="22">
                  <c:v>-0.33890158428293177</c:v>
                </c:pt>
                <c:pt idx="23">
                  <c:v>-0.27774020937217508</c:v>
                </c:pt>
                <c:pt idx="24">
                  <c:v>-0.24737045778899988</c:v>
                </c:pt>
                <c:pt idx="25">
                  <c:v>-0.18737960914695603</c:v>
                </c:pt>
                <c:pt idx="26">
                  <c:v>-0.14186681696002776</c:v>
                </c:pt>
                <c:pt idx="27">
                  <c:v>-9.8634583100167886E-2</c:v>
                </c:pt>
                <c:pt idx="28">
                  <c:v>-5.6828684291830342E-2</c:v>
                </c:pt>
                <c:pt idx="29">
                  <c:v>9.2867970761691173E-3</c:v>
                </c:pt>
                <c:pt idx="30">
                  <c:v>2.025070724807336E-3</c:v>
                </c:pt>
                <c:pt idx="31">
                  <c:v>-8.2715674878802478E-2</c:v>
                </c:pt>
                <c:pt idx="32">
                  <c:v>-0.1775406941102195</c:v>
                </c:pt>
                <c:pt idx="33">
                  <c:v>-8.3990485750447347E-2</c:v>
                </c:pt>
                <c:pt idx="34">
                  <c:v>-3.3035720132272531E-2</c:v>
                </c:pt>
                <c:pt idx="35">
                  <c:v>-9.5646972206883864E-3</c:v>
                </c:pt>
                <c:pt idx="36">
                  <c:v>2.56711253944816E-2</c:v>
                </c:pt>
                <c:pt idx="37">
                  <c:v>3.4607508532423205E-2</c:v>
                </c:pt>
                <c:pt idx="38">
                  <c:v>-0.25864311877534718</c:v>
                </c:pt>
                <c:pt idx="39">
                  <c:v>-0.1481747605003419</c:v>
                </c:pt>
                <c:pt idx="40">
                  <c:v>-0.21972895208983986</c:v>
                </c:pt>
                <c:pt idx="41">
                  <c:v>-0.25858535741071942</c:v>
                </c:pt>
                <c:pt idx="42">
                  <c:v>-0.24258508674787743</c:v>
                </c:pt>
                <c:pt idx="43">
                  <c:v>-0.18579575140115892</c:v>
                </c:pt>
                <c:pt idx="44">
                  <c:v>-0.20504851658338413</c:v>
                </c:pt>
                <c:pt idx="45">
                  <c:v>-0.23577842469515545</c:v>
                </c:pt>
                <c:pt idx="46">
                  <c:v>-0.23529823322688834</c:v>
                </c:pt>
                <c:pt idx="47">
                  <c:v>-0.13303009143977862</c:v>
                </c:pt>
                <c:pt idx="48">
                  <c:v>-0.20716798729855701</c:v>
                </c:pt>
                <c:pt idx="49">
                  <c:v>-0.11021285253262242</c:v>
                </c:pt>
                <c:pt idx="50">
                  <c:v>-4.7908549179744069E-2</c:v>
                </c:pt>
                <c:pt idx="51">
                  <c:v>3.9791122491432594E-2</c:v>
                </c:pt>
                <c:pt idx="52">
                  <c:v>-0.10733166553429134</c:v>
                </c:pt>
                <c:pt idx="53">
                  <c:v>-8.2525159156389416E-2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7DD-344A-A192-166472112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321760"/>
        <c:axId val="1058222816"/>
      </c:lineChart>
      <c:catAx>
        <c:axId val="105832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58222816"/>
        <c:crosses val="autoZero"/>
        <c:auto val="1"/>
        <c:lblAlgn val="ctr"/>
        <c:lblOffset val="100"/>
        <c:tickLblSkip val="4"/>
        <c:noMultiLvlLbl val="0"/>
      </c:catAx>
      <c:valAx>
        <c:axId val="10582228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5832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United</a:t>
            </a:r>
            <a:r>
              <a:rPr lang="en-US" sz="1800" baseline="0"/>
              <a:t> States</a:t>
            </a:r>
          </a:p>
          <a:p>
            <a:pPr>
              <a:defRPr/>
            </a:pPr>
            <a:r>
              <a:rPr lang="en-US" sz="1800" baseline="0"/>
              <a:t>Financial Business Balance Sheet</a:t>
            </a:r>
          </a:p>
          <a:p>
            <a:pPr>
              <a:defRPr/>
            </a:pPr>
            <a:r>
              <a:rPr lang="en-US" i="1" baseline="0"/>
              <a:t>(Percent of GDP)</a:t>
            </a:r>
            <a:endParaRPr lang="en-US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export'!$B$105:$C$105</c:f>
              <c:strCache>
                <c:ptCount val="2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export'!$D$105:$BE$105</c:f>
              <c:numCache>
                <c:formatCode>0%</c:formatCode>
                <c:ptCount val="54"/>
                <c:pt idx="0">
                  <c:v>1.9202049753097923</c:v>
                </c:pt>
                <c:pt idx="1">
                  <c:v>1.9854227830715083</c:v>
                </c:pt>
                <c:pt idx="2">
                  <c:v>2.0478383238214373</c:v>
                </c:pt>
                <c:pt idx="3">
                  <c:v>2.0236944015714888</c:v>
                </c:pt>
                <c:pt idx="4">
                  <c:v>2.0244719130209683</c:v>
                </c:pt>
                <c:pt idx="5">
                  <c:v>2.0260371535402695</c:v>
                </c:pt>
                <c:pt idx="6">
                  <c:v>2.0002124479555889</c:v>
                </c:pt>
                <c:pt idx="7">
                  <c:v>2.0040969353444131</c:v>
                </c:pt>
                <c:pt idx="8">
                  <c:v>2.0030876849804389</c:v>
                </c:pt>
                <c:pt idx="9">
                  <c:v>2.0221463098998971</c:v>
                </c:pt>
                <c:pt idx="10">
                  <c:v>2.0739540825254612</c:v>
                </c:pt>
                <c:pt idx="11">
                  <c:v>2.0643511069535392</c:v>
                </c:pt>
                <c:pt idx="12">
                  <c:v>2.1944314851366706</c:v>
                </c:pt>
                <c:pt idx="13">
                  <c:v>2.2478747936158503</c:v>
                </c:pt>
                <c:pt idx="14">
                  <c:v>2.3041799583911233</c:v>
                </c:pt>
                <c:pt idx="15">
                  <c:v>2.4688193132058078</c:v>
                </c:pt>
                <c:pt idx="16">
                  <c:v>2.6627605031007073</c:v>
                </c:pt>
                <c:pt idx="17">
                  <c:v>2.7504444719064098</c:v>
                </c:pt>
                <c:pt idx="18">
                  <c:v>2.7874570315483926</c:v>
                </c:pt>
                <c:pt idx="19">
                  <c:v>2.8260583876914351</c:v>
                </c:pt>
                <c:pt idx="20">
                  <c:v>2.8019308748805152</c:v>
                </c:pt>
                <c:pt idx="21">
                  <c:v>2.9094772738344621</c:v>
                </c:pt>
                <c:pt idx="22">
                  <c:v>2.9676007238930726</c:v>
                </c:pt>
                <c:pt idx="23">
                  <c:v>3.0912151167876827</c:v>
                </c:pt>
                <c:pt idx="24">
                  <c:v>3.0859409649796903</c:v>
                </c:pt>
                <c:pt idx="25">
                  <c:v>3.2782457426338731</c:v>
                </c:pt>
                <c:pt idx="26">
                  <c:v>3.4320563352367741</c:v>
                </c:pt>
                <c:pt idx="27">
                  <c:v>3.6310931962320461</c:v>
                </c:pt>
                <c:pt idx="28">
                  <c:v>3.8575964381868739</c:v>
                </c:pt>
                <c:pt idx="29">
                  <c:v>4.1022550668660189</c:v>
                </c:pt>
                <c:pt idx="30">
                  <c:v>4.1038415764315674</c:v>
                </c:pt>
                <c:pt idx="31">
                  <c:v>4.2172236554872002</c:v>
                </c:pt>
                <c:pt idx="32">
                  <c:v>4.2198965148090872</c:v>
                </c:pt>
                <c:pt idx="33">
                  <c:v>4.4783174617029635</c:v>
                </c:pt>
                <c:pt idx="34">
                  <c:v>4.6580152571784046</c:v>
                </c:pt>
                <c:pt idx="35">
                  <c:v>4.725411835081907</c:v>
                </c:pt>
                <c:pt idx="36">
                  <c:v>4.9169382437244851</c:v>
                </c:pt>
                <c:pt idx="37">
                  <c:v>5.1397222644429394</c:v>
                </c:pt>
                <c:pt idx="38">
                  <c:v>4.8443092370293641</c:v>
                </c:pt>
                <c:pt idx="39">
                  <c:v>5.0383114497067982</c:v>
                </c:pt>
                <c:pt idx="40">
                  <c:v>4.9721129643165662</c:v>
                </c:pt>
                <c:pt idx="41">
                  <c:v>4.9056394033218584</c:v>
                </c:pt>
                <c:pt idx="42">
                  <c:v>4.9941429801894914</c:v>
                </c:pt>
                <c:pt idx="43">
                  <c:v>5.1901290134891234</c:v>
                </c:pt>
                <c:pt idx="44">
                  <c:v>5.2192950138740901</c:v>
                </c:pt>
                <c:pt idx="45">
                  <c:v>5.0191260573437324</c:v>
                </c:pt>
                <c:pt idx="46">
                  <c:v>5.07404474969377</c:v>
                </c:pt>
                <c:pt idx="47">
                  <c:v>5.221143793030862</c:v>
                </c:pt>
                <c:pt idx="48">
                  <c:v>4.9191060775041286</c:v>
                </c:pt>
                <c:pt idx="49">
                  <c:v>5.1864245358028152</c:v>
                </c:pt>
                <c:pt idx="50">
                  <c:v>5.9575558984829424</c:v>
                </c:pt>
                <c:pt idx="51">
                  <c:v>5.9139936350262285</c:v>
                </c:pt>
                <c:pt idx="52">
                  <c:v>5.0910503992113956</c:v>
                </c:pt>
                <c:pt idx="53">
                  <c:v>5.1778273681447926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03-7748-A8A8-D4A11A06843E}"/>
            </c:ext>
          </c:extLst>
        </c:ser>
        <c:ser>
          <c:idx val="1"/>
          <c:order val="1"/>
          <c:tx>
            <c:strRef>
              <c:f>'OECD.Stat export'!$B$106:$C$106</c:f>
              <c:strCache>
                <c:ptCount val="2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export'!$D$106:$BE$106</c:f>
              <c:numCache>
                <c:formatCode>0%</c:formatCode>
                <c:ptCount val="54"/>
                <c:pt idx="0">
                  <c:v>1.8797093077424765</c:v>
                </c:pt>
                <c:pt idx="1">
                  <c:v>1.9428328611898018</c:v>
                </c:pt>
                <c:pt idx="2">
                  <c:v>2.0041974826049569</c:v>
                </c:pt>
                <c:pt idx="3">
                  <c:v>1.9782889013610214</c:v>
                </c:pt>
                <c:pt idx="4">
                  <c:v>1.9724068081801709</c:v>
                </c:pt>
                <c:pt idx="5">
                  <c:v>1.9724126060893821</c:v>
                </c:pt>
                <c:pt idx="6">
                  <c:v>1.9462170385395539</c:v>
                </c:pt>
                <c:pt idx="7">
                  <c:v>1.9489893361514072</c:v>
                </c:pt>
                <c:pt idx="8">
                  <c:v>1.9463271814934513</c:v>
                </c:pt>
                <c:pt idx="9">
                  <c:v>1.9609336581281163</c:v>
                </c:pt>
                <c:pt idx="10">
                  <c:v>2.0065565393903335</c:v>
                </c:pt>
                <c:pt idx="11">
                  <c:v>1.9940729653882132</c:v>
                </c:pt>
                <c:pt idx="12">
                  <c:v>2.118173335725821</c:v>
                </c:pt>
                <c:pt idx="13">
                  <c:v>2.1706241056686846</c:v>
                </c:pt>
                <c:pt idx="14">
                  <c:v>2.2259084604715671</c:v>
                </c:pt>
                <c:pt idx="15">
                  <c:v>2.3868190827379578</c:v>
                </c:pt>
                <c:pt idx="16">
                  <c:v>2.5749613503362738</c:v>
                </c:pt>
                <c:pt idx="17">
                  <c:v>2.6585856401384085</c:v>
                </c:pt>
                <c:pt idx="18">
                  <c:v>2.6928359178061267</c:v>
                </c:pt>
                <c:pt idx="19">
                  <c:v>2.7289643009075442</c:v>
                </c:pt>
                <c:pt idx="20">
                  <c:v>2.7023092015897769</c:v>
                </c:pt>
                <c:pt idx="21">
                  <c:v>2.8093249541254606</c:v>
                </c:pt>
                <c:pt idx="22">
                  <c:v>2.8689247427265618</c:v>
                </c:pt>
                <c:pt idx="23">
                  <c:v>2.9920545009185546</c:v>
                </c:pt>
                <c:pt idx="24">
                  <c:v>2.9862712701723568</c:v>
                </c:pt>
                <c:pt idx="25">
                  <c:v>3.178535413694255</c:v>
                </c:pt>
                <c:pt idx="26">
                  <c:v>3.3329525213362898</c:v>
                </c:pt>
                <c:pt idx="27">
                  <c:v>3.5323788705465398</c:v>
                </c:pt>
                <c:pt idx="28">
                  <c:v>3.7566991437524826</c:v>
                </c:pt>
                <c:pt idx="29">
                  <c:v>3.9994767007226515</c:v>
                </c:pt>
                <c:pt idx="30">
                  <c:v>4.0005042434884404</c:v>
                </c:pt>
                <c:pt idx="31">
                  <c:v>4.1129341611619843</c:v>
                </c:pt>
                <c:pt idx="32">
                  <c:v>4.115652432496729</c:v>
                </c:pt>
                <c:pt idx="33">
                  <c:v>4.3762540915637409</c:v>
                </c:pt>
                <c:pt idx="34">
                  <c:v>4.5539349441770618</c:v>
                </c:pt>
                <c:pt idx="35">
                  <c:v>4.6200362752316089</c:v>
                </c:pt>
                <c:pt idx="36">
                  <c:v>4.8103162367179131</c:v>
                </c:pt>
                <c:pt idx="37">
                  <c:v>5.0325681557529949</c:v>
                </c:pt>
                <c:pt idx="38">
                  <c:v>4.733745387578792</c:v>
                </c:pt>
                <c:pt idx="39">
                  <c:v>4.9302181916135401</c:v>
                </c:pt>
                <c:pt idx="40">
                  <c:v>4.8685828294238815</c:v>
                </c:pt>
                <c:pt idx="41">
                  <c:v>4.8029231972409727</c:v>
                </c:pt>
                <c:pt idx="42">
                  <c:v>4.893386058816291</c:v>
                </c:pt>
                <c:pt idx="43">
                  <c:v>5.0899412819416741</c:v>
                </c:pt>
                <c:pt idx="44">
                  <c:v>5.1202193074920093</c:v>
                </c:pt>
                <c:pt idx="45">
                  <c:v>4.9205834340327366</c:v>
                </c:pt>
                <c:pt idx="46">
                  <c:v>4.9747064203989284</c:v>
                </c:pt>
                <c:pt idx="47">
                  <c:v>5.1223746104439529</c:v>
                </c:pt>
                <c:pt idx="48">
                  <c:v>4.8204187872264788</c:v>
                </c:pt>
                <c:pt idx="49">
                  <c:v>5.0869919087039897</c:v>
                </c:pt>
                <c:pt idx="50">
                  <c:v>5.8539434961183261</c:v>
                </c:pt>
                <c:pt idx="51">
                  <c:v>5.8079843534876545</c:v>
                </c:pt>
                <c:pt idx="52">
                  <c:v>4.9817846104301582</c:v>
                </c:pt>
                <c:pt idx="53">
                  <c:v>5.0682122960009721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03-7748-A8A8-D4A11A06843E}"/>
            </c:ext>
          </c:extLst>
        </c:ser>
        <c:ser>
          <c:idx val="2"/>
          <c:order val="2"/>
          <c:tx>
            <c:strRef>
              <c:f>'OECD.Stat export'!$B$107:$C$107</c:f>
              <c:strCache>
                <c:ptCount val="2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export'!$D$107:$BE$107</c:f>
              <c:numCache>
                <c:formatCode>0%</c:formatCode>
                <c:ptCount val="54"/>
                <c:pt idx="0">
                  <c:v>4.0495667567315756E-2</c:v>
                </c:pt>
                <c:pt idx="1">
                  <c:v>4.2589921881706586E-2</c:v>
                </c:pt>
                <c:pt idx="2">
                  <c:v>4.3640841216480347E-2</c:v>
                </c:pt>
                <c:pt idx="3">
                  <c:v>4.5405500210467235E-2</c:v>
                </c:pt>
                <c:pt idx="4">
                  <c:v>5.2065104840797301E-2</c:v>
                </c:pt>
                <c:pt idx="5">
                  <c:v>5.3624547450887294E-2</c:v>
                </c:pt>
                <c:pt idx="6">
                  <c:v>5.3995409416035013E-2</c:v>
                </c:pt>
                <c:pt idx="7">
                  <c:v>5.5107599193006049E-2</c:v>
                </c:pt>
                <c:pt idx="8">
                  <c:v>5.6760503486987586E-2</c:v>
                </c:pt>
                <c:pt idx="9">
                  <c:v>6.1212651771780917E-2</c:v>
                </c:pt>
                <c:pt idx="10">
                  <c:v>6.7397543135127552E-2</c:v>
                </c:pt>
                <c:pt idx="11">
                  <c:v>7.0278141565325844E-2</c:v>
                </c:pt>
                <c:pt idx="12">
                  <c:v>7.6258149410849921E-2</c:v>
                </c:pt>
                <c:pt idx="13">
                  <c:v>7.7250687947165664E-2</c:v>
                </c:pt>
                <c:pt idx="14">
                  <c:v>7.8271497919556177E-2</c:v>
                </c:pt>
                <c:pt idx="15">
                  <c:v>8.2000230467849725E-2</c:v>
                </c:pt>
                <c:pt idx="16">
                  <c:v>8.7799152764433577E-2</c:v>
                </c:pt>
                <c:pt idx="17">
                  <c:v>9.1858831768001317E-2</c:v>
                </c:pt>
                <c:pt idx="18">
                  <c:v>9.46211137422657E-2</c:v>
                </c:pt>
                <c:pt idx="19">
                  <c:v>9.7094086783891101E-2</c:v>
                </c:pt>
                <c:pt idx="20">
                  <c:v>9.9621673290738039E-2</c:v>
                </c:pt>
                <c:pt idx="21">
                  <c:v>0.10015231970900115</c:v>
                </c:pt>
                <c:pt idx="22">
                  <c:v>9.8675981166510746E-2</c:v>
                </c:pt>
                <c:pt idx="23">
                  <c:v>9.9160615869127791E-2</c:v>
                </c:pt>
                <c:pt idx="24">
                  <c:v>9.9669694807333412E-2</c:v>
                </c:pt>
                <c:pt idx="25">
                  <c:v>9.9710328939618037E-2</c:v>
                </c:pt>
                <c:pt idx="26">
                  <c:v>9.9103813900484325E-2</c:v>
                </c:pt>
                <c:pt idx="27">
                  <c:v>9.8714325685506435E-2</c:v>
                </c:pt>
                <c:pt idx="28">
                  <c:v>0.10089729443439113</c:v>
                </c:pt>
                <c:pt idx="29">
                  <c:v>0.10277836614336738</c:v>
                </c:pt>
                <c:pt idx="30">
                  <c:v>0.1033373329431275</c:v>
                </c:pt>
                <c:pt idx="31">
                  <c:v>0.10428949432521567</c:v>
                </c:pt>
                <c:pt idx="32">
                  <c:v>0.10424408231235875</c:v>
                </c:pt>
                <c:pt idx="33">
                  <c:v>0.10206337013922227</c:v>
                </c:pt>
                <c:pt idx="34">
                  <c:v>0.10408031300134236</c:v>
                </c:pt>
                <c:pt idx="35">
                  <c:v>0.10537555985029756</c:v>
                </c:pt>
                <c:pt idx="36">
                  <c:v>0.10662200700657228</c:v>
                </c:pt>
                <c:pt idx="37">
                  <c:v>0.10715410868994486</c:v>
                </c:pt>
                <c:pt idx="38">
                  <c:v>0.11056384945057177</c:v>
                </c:pt>
                <c:pt idx="39">
                  <c:v>0.10809325809325808</c:v>
                </c:pt>
                <c:pt idx="40">
                  <c:v>0.10353013489268389</c:v>
                </c:pt>
                <c:pt idx="41">
                  <c:v>0.10271620608088618</c:v>
                </c:pt>
                <c:pt idx="42">
                  <c:v>0.10075692137320044</c:v>
                </c:pt>
                <c:pt idx="43">
                  <c:v>0.10018773154744942</c:v>
                </c:pt>
                <c:pt idx="44">
                  <c:v>9.907570638208163E-2</c:v>
                </c:pt>
                <c:pt idx="45">
                  <c:v>9.8542623310996377E-2</c:v>
                </c:pt>
                <c:pt idx="46">
                  <c:v>9.9338329294841959E-2</c:v>
                </c:pt>
                <c:pt idx="47">
                  <c:v>9.8769182586908866E-2</c:v>
                </c:pt>
                <c:pt idx="48">
                  <c:v>9.8687290277649276E-2</c:v>
                </c:pt>
                <c:pt idx="49">
                  <c:v>9.9432627098826054E-2</c:v>
                </c:pt>
                <c:pt idx="50">
                  <c:v>0.10361240236461622</c:v>
                </c:pt>
                <c:pt idx="51">
                  <c:v>0.10600928153857372</c:v>
                </c:pt>
                <c:pt idx="52">
                  <c:v>0.10926578878123687</c:v>
                </c:pt>
                <c:pt idx="53">
                  <c:v>0.10961507214382064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03-7748-A8A8-D4A11A06843E}"/>
            </c:ext>
          </c:extLst>
        </c:ser>
        <c:ser>
          <c:idx val="3"/>
          <c:order val="3"/>
          <c:tx>
            <c:strRef>
              <c:f>'OECD.Stat export'!$B$108:$C$108</c:f>
              <c:strCache>
                <c:ptCount val="2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export'!$D$108:$BE$108</c:f>
              <c:numCache>
                <c:formatCode>0%</c:formatCode>
                <c:ptCount val="54"/>
                <c:pt idx="0">
                  <c:v>1.7360607472281748</c:v>
                </c:pt>
                <c:pt idx="1">
                  <c:v>1.7901897158554383</c:v>
                </c:pt>
                <c:pt idx="2">
                  <c:v>1.847850832616684</c:v>
                </c:pt>
                <c:pt idx="3">
                  <c:v>1.8322407745194331</c:v>
                </c:pt>
                <c:pt idx="4">
                  <c:v>1.8438804038312193</c:v>
                </c:pt>
                <c:pt idx="5">
                  <c:v>1.8381381684372959</c:v>
                </c:pt>
                <c:pt idx="6">
                  <c:v>1.8101024874559624</c:v>
                </c:pt>
                <c:pt idx="7">
                  <c:v>1.8167095782495915</c:v>
                </c:pt>
                <c:pt idx="8">
                  <c:v>1.8128559278788909</c:v>
                </c:pt>
                <c:pt idx="9">
                  <c:v>1.8141179157309786</c:v>
                </c:pt>
                <c:pt idx="10">
                  <c:v>1.8378570678612676</c:v>
                </c:pt>
                <c:pt idx="11">
                  <c:v>1.8087514811350172</c:v>
                </c:pt>
                <c:pt idx="12">
                  <c:v>1.9115957892218434</c:v>
                </c:pt>
                <c:pt idx="13">
                  <c:v>1.9788304898183819</c:v>
                </c:pt>
                <c:pt idx="14">
                  <c:v>2.0152181989300573</c:v>
                </c:pt>
                <c:pt idx="15">
                  <c:v>2.1482194053929478</c:v>
                </c:pt>
                <c:pt idx="16">
                  <c:v>2.2887857018080182</c:v>
                </c:pt>
                <c:pt idx="17">
                  <c:v>2.3708627862909868</c:v>
                </c:pt>
                <c:pt idx="18">
                  <c:v>2.4047435260866248</c:v>
                </c:pt>
                <c:pt idx="19">
                  <c:v>2.4147126701644925</c:v>
                </c:pt>
                <c:pt idx="20">
                  <c:v>2.3985629957572403</c:v>
                </c:pt>
                <c:pt idx="21">
                  <c:v>2.4542985661161723</c:v>
                </c:pt>
                <c:pt idx="22">
                  <c:v>2.4785459258009599</c:v>
                </c:pt>
                <c:pt idx="23">
                  <c:v>2.5276081124427727</c:v>
                </c:pt>
                <c:pt idx="24">
                  <c:v>2.5513110659787022</c:v>
                </c:pt>
                <c:pt idx="25">
                  <c:v>2.6604885008573635</c:v>
                </c:pt>
                <c:pt idx="26">
                  <c:v>2.7346856845573573</c:v>
                </c:pt>
                <c:pt idx="27">
                  <c:v>2.8328899692221601</c:v>
                </c:pt>
                <c:pt idx="28">
                  <c:v>2.9386829677362405</c:v>
                </c:pt>
                <c:pt idx="29">
                  <c:v>3.0817175429852979</c:v>
                </c:pt>
                <c:pt idx="30">
                  <c:v>3.1065186811042826</c:v>
                </c:pt>
                <c:pt idx="31">
                  <c:v>3.2287953959118871</c:v>
                </c:pt>
                <c:pt idx="32">
                  <c:v>3.2842888252463607</c:v>
                </c:pt>
                <c:pt idx="33">
                  <c:v>3.4488383014009516</c:v>
                </c:pt>
                <c:pt idx="34">
                  <c:v>3.5700351962806534</c:v>
                </c:pt>
                <c:pt idx="35">
                  <c:v>3.5988983986747654</c:v>
                </c:pt>
                <c:pt idx="36">
                  <c:v>3.6992632241813603</c:v>
                </c:pt>
                <c:pt idx="37">
                  <c:v>3.8164202512055936</c:v>
                </c:pt>
                <c:pt idx="38">
                  <c:v>3.7248654357849409</c:v>
                </c:pt>
                <c:pt idx="39">
                  <c:v>3.7735568893708429</c:v>
                </c:pt>
                <c:pt idx="40">
                  <c:v>3.6693990962854675</c:v>
                </c:pt>
                <c:pt idx="41">
                  <c:v>3.6394689000429494</c:v>
                </c:pt>
                <c:pt idx="42">
                  <c:v>3.6008322259136212</c:v>
                </c:pt>
                <c:pt idx="43">
                  <c:v>3.7171083285836422</c:v>
                </c:pt>
                <c:pt idx="44">
                  <c:v>3.7114699698587521</c:v>
                </c:pt>
                <c:pt idx="45">
                  <c:v>3.5947447544765461</c:v>
                </c:pt>
                <c:pt idx="46">
                  <c:v>3.6181298843012342</c:v>
                </c:pt>
                <c:pt idx="47">
                  <c:v>3.6402179973610305</c:v>
                </c:pt>
                <c:pt idx="48">
                  <c:v>3.4824591513215255</c:v>
                </c:pt>
                <c:pt idx="49">
                  <c:v>3.5417571208081942</c:v>
                </c:pt>
                <c:pt idx="50">
                  <c:v>4.0609250492628384</c:v>
                </c:pt>
                <c:pt idx="51">
                  <c:v>3.9826412925528953</c:v>
                </c:pt>
                <c:pt idx="52">
                  <c:v>3.6423264225710548</c:v>
                </c:pt>
                <c:pt idx="53">
                  <c:v>3.6639102201655342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03-7748-A8A8-D4A11A06843E}"/>
            </c:ext>
          </c:extLst>
        </c:ser>
        <c:ser>
          <c:idx val="4"/>
          <c:order val="4"/>
          <c:tx>
            <c:strRef>
              <c:f>'OECD.Stat export'!$B$109:$C$109</c:f>
              <c:strCache>
                <c:ptCount val="2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53"/>
              <c:layout>
                <c:manualLayout>
                  <c:x val="-7.2046109510086453E-3"/>
                  <c:y val="-0.1180555555555555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2023</a:t>
                    </a:r>
                    <a:r>
                      <a:rPr lang="en-US" baseline="0"/>
                      <a:t> Q1 </a:t>
                    </a:r>
                    <a:fld id="{07101482-2576-004A-8E37-B35773855E2E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800A669C-B231-B44A-A3A1-82FF6599634B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A03-7748-A8A8-D4A11A0684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export'!$D$109:$BE$109</c:f>
              <c:numCache>
                <c:formatCode>0%</c:formatCode>
                <c:ptCount val="54"/>
                <c:pt idx="0">
                  <c:v>0.18414422808161743</c:v>
                </c:pt>
                <c:pt idx="1">
                  <c:v>0.19523306721607006</c:v>
                </c:pt>
                <c:pt idx="2">
                  <c:v>0.19998749120475337</c:v>
                </c:pt>
                <c:pt idx="3">
                  <c:v>0.19145362705205557</c:v>
                </c:pt>
                <c:pt idx="4">
                  <c:v>0.18059150918974889</c:v>
                </c:pt>
                <c:pt idx="5">
                  <c:v>0.18789898510297348</c:v>
                </c:pt>
                <c:pt idx="6">
                  <c:v>0.19010996049962633</c:v>
                </c:pt>
                <c:pt idx="7">
                  <c:v>0.18738735709482177</c:v>
                </c:pt>
                <c:pt idx="8">
                  <c:v>0.19023175710154788</c:v>
                </c:pt>
                <c:pt idx="9">
                  <c:v>0.20802839416891866</c:v>
                </c:pt>
                <c:pt idx="10">
                  <c:v>0.23609701466419347</c:v>
                </c:pt>
                <c:pt idx="11">
                  <c:v>0.25559962581852197</c:v>
                </c:pt>
                <c:pt idx="12">
                  <c:v>0.28283569591482743</c:v>
                </c:pt>
                <c:pt idx="13">
                  <c:v>0.26904430379746835</c:v>
                </c:pt>
                <c:pt idx="14">
                  <c:v>0.288961759461066</c:v>
                </c:pt>
                <c:pt idx="15">
                  <c:v>0.32059990781286013</c:v>
                </c:pt>
                <c:pt idx="16">
                  <c:v>0.37397480129268934</c:v>
                </c:pt>
                <c:pt idx="17">
                  <c:v>0.37958168561542266</c:v>
                </c:pt>
                <c:pt idx="18">
                  <c:v>0.38271350546176769</c:v>
                </c:pt>
                <c:pt idx="19">
                  <c:v>0.41134571752694271</c:v>
                </c:pt>
                <c:pt idx="20">
                  <c:v>0.40336787912327482</c:v>
                </c:pt>
                <c:pt idx="21">
                  <c:v>0.45517870771828972</c:v>
                </c:pt>
                <c:pt idx="22">
                  <c:v>0.48905479809211233</c:v>
                </c:pt>
                <c:pt idx="23">
                  <c:v>0.56360700434491007</c:v>
                </c:pt>
                <c:pt idx="24">
                  <c:v>0.53462989900098801</c:v>
                </c:pt>
                <c:pt idx="25">
                  <c:v>0.61775724177650959</c:v>
                </c:pt>
                <c:pt idx="26">
                  <c:v>0.69737065067941684</c:v>
                </c:pt>
                <c:pt idx="27">
                  <c:v>0.79820322700988622</c:v>
                </c:pt>
                <c:pt idx="28">
                  <c:v>0.91891347045063332</c:v>
                </c:pt>
                <c:pt idx="29">
                  <c:v>1.0205375238807211</c:v>
                </c:pt>
                <c:pt idx="30">
                  <c:v>0.99732289532728513</c:v>
                </c:pt>
                <c:pt idx="31">
                  <c:v>0.98842825957531255</c:v>
                </c:pt>
                <c:pt idx="32">
                  <c:v>0.935607689562727</c:v>
                </c:pt>
                <c:pt idx="33">
                  <c:v>1.0294791603020119</c:v>
                </c:pt>
                <c:pt idx="34">
                  <c:v>1.0879800608977508</c:v>
                </c:pt>
                <c:pt idx="35">
                  <c:v>1.1265134364071416</c:v>
                </c:pt>
                <c:pt idx="36">
                  <c:v>1.2176750195431252</c:v>
                </c:pt>
                <c:pt idx="37">
                  <c:v>1.3233020132373465</c:v>
                </c:pt>
                <c:pt idx="38">
                  <c:v>1.1194438012444228</c:v>
                </c:pt>
                <c:pt idx="39">
                  <c:v>1.2647545603359558</c:v>
                </c:pt>
                <c:pt idx="40">
                  <c:v>1.3027138680310983</c:v>
                </c:pt>
                <c:pt idx="41">
                  <c:v>1.2661705032789092</c:v>
                </c:pt>
                <c:pt idx="42">
                  <c:v>1.3933107542758705</c:v>
                </c:pt>
                <c:pt idx="43">
                  <c:v>1.4730206849054812</c:v>
                </c:pt>
                <c:pt idx="44">
                  <c:v>1.5078250440153385</c:v>
                </c:pt>
                <c:pt idx="45">
                  <c:v>1.4243813028671866</c:v>
                </c:pt>
                <c:pt idx="46">
                  <c:v>1.455914865392536</c:v>
                </c:pt>
                <c:pt idx="47">
                  <c:v>1.580925795669831</c:v>
                </c:pt>
                <c:pt idx="48">
                  <c:v>1.4366469261826029</c:v>
                </c:pt>
                <c:pt idx="49">
                  <c:v>1.6446674149946214</c:v>
                </c:pt>
                <c:pt idx="50">
                  <c:v>1.8966308492201041</c:v>
                </c:pt>
                <c:pt idx="51">
                  <c:v>1.931352342473333</c:v>
                </c:pt>
                <c:pt idx="52">
                  <c:v>1.4487239766403406</c:v>
                </c:pt>
                <c:pt idx="53">
                  <c:v>1.5139171479792584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A03-7748-A8A8-D4A11A06843E}"/>
            </c:ext>
          </c:extLst>
        </c:ser>
        <c:ser>
          <c:idx val="5"/>
          <c:order val="5"/>
          <c:tx>
            <c:strRef>
              <c:f>'OECD.Stat export'!$B$110:$C$110</c:f>
              <c:strCache>
                <c:ptCount val="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53"/>
              <c:layout>
                <c:manualLayout>
                  <c:x val="-3.7903304750034901E-2"/>
                  <c:y val="6.80092631493230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2023 Q1 </a:t>
                    </a:r>
                    <a:fld id="{FE946A14-A25D-7141-93F3-F7630A5FD160}" type="SERIESNAME">
                      <a:rPr lang="en-US"/>
                      <a:pPr>
                        <a:defRPr/>
                      </a:pPr>
                      <a:t>[SERIES NAME]</a:t>
                    </a:fld>
                    <a:endParaRPr lang="en-US" baseline="0" dirty="0"/>
                  </a:p>
                  <a:p>
                    <a:pPr>
                      <a:defRPr/>
                    </a:pPr>
                    <a:fld id="{39B04B9D-0ACD-FD40-8F98-8BFBF93C6EBB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517825725936139"/>
                      <c:h val="0.136041877769619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A03-7748-A8A8-D4A11A0684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export'!$D$110:$BE$110</c:f>
              <c:numCache>
                <c:formatCode>0%</c:formatCode>
                <c:ptCount val="54"/>
                <c:pt idx="0">
                  <c:v>0.14364856051430169</c:v>
                </c:pt>
                <c:pt idx="1">
                  <c:v>0.15264314533436346</c:v>
                </c:pt>
                <c:pt idx="2">
                  <c:v>0.15634664998827302</c:v>
                </c:pt>
                <c:pt idx="3">
                  <c:v>0.14604812684158833</c:v>
                </c:pt>
                <c:pt idx="4">
                  <c:v>0.1285264043489516</c:v>
                </c:pt>
                <c:pt idx="5">
                  <c:v>0.13427443765208619</c:v>
                </c:pt>
                <c:pt idx="6">
                  <c:v>0.13611455108359133</c:v>
                </c:pt>
                <c:pt idx="7">
                  <c:v>0.13227975790181573</c:v>
                </c:pt>
                <c:pt idx="8">
                  <c:v>0.1334712536145603</c:v>
                </c:pt>
                <c:pt idx="9">
                  <c:v>0.14681574239713774</c:v>
                </c:pt>
                <c:pt idx="10">
                  <c:v>0.16869947152906589</c:v>
                </c:pt>
                <c:pt idx="11">
                  <c:v>0.18532148425319614</c:v>
                </c:pt>
                <c:pt idx="12">
                  <c:v>0.2065775465039775</c:v>
                </c:pt>
                <c:pt idx="13">
                  <c:v>0.19179361585030269</c:v>
                </c:pt>
                <c:pt idx="14">
                  <c:v>0.2106902615415098</c:v>
                </c:pt>
                <c:pt idx="15">
                  <c:v>0.23859967734501036</c:v>
                </c:pt>
                <c:pt idx="16">
                  <c:v>0.28617564852825572</c:v>
                </c:pt>
                <c:pt idx="17">
                  <c:v>0.2877228538474213</c:v>
                </c:pt>
                <c:pt idx="18">
                  <c:v>0.28809239171950202</c:v>
                </c:pt>
                <c:pt idx="19">
                  <c:v>0.31425163074305162</c:v>
                </c:pt>
                <c:pt idx="20">
                  <c:v>0.30374620583253675</c:v>
                </c:pt>
                <c:pt idx="21">
                  <c:v>0.3550263880092886</c:v>
                </c:pt>
                <c:pt idx="22">
                  <c:v>0.39037881692560156</c:v>
                </c:pt>
                <c:pt idx="23">
                  <c:v>0.46444638847578223</c:v>
                </c:pt>
                <c:pt idx="24">
                  <c:v>0.43496020419365461</c:v>
                </c:pt>
                <c:pt idx="25">
                  <c:v>0.51804691283689153</c:v>
                </c:pt>
                <c:pt idx="26">
                  <c:v>0.59826683677893255</c:v>
                </c:pt>
                <c:pt idx="27">
                  <c:v>0.6994889013243798</c:v>
                </c:pt>
                <c:pt idx="28">
                  <c:v>0.81801617601624221</c:v>
                </c:pt>
                <c:pt idx="29">
                  <c:v>0.91775915773735361</c:v>
                </c:pt>
                <c:pt idx="30">
                  <c:v>0.89398556238415761</c:v>
                </c:pt>
                <c:pt idx="31">
                  <c:v>0.88413876525009683</c:v>
                </c:pt>
                <c:pt idx="32">
                  <c:v>0.83136360725036829</c:v>
                </c:pt>
                <c:pt idx="33">
                  <c:v>0.92741579016278963</c:v>
                </c:pt>
                <c:pt idx="34">
                  <c:v>0.98389974789640833</c:v>
                </c:pt>
                <c:pt idx="35">
                  <c:v>1.021137876556844</c:v>
                </c:pt>
                <c:pt idx="36">
                  <c:v>1.111053012536553</c:v>
                </c:pt>
                <c:pt idx="37">
                  <c:v>1.2161479045474015</c:v>
                </c:pt>
                <c:pt idx="38">
                  <c:v>1.0088799517938509</c:v>
                </c:pt>
                <c:pt idx="39">
                  <c:v>1.1566613022426977</c:v>
                </c:pt>
                <c:pt idx="40">
                  <c:v>1.1991837331384145</c:v>
                </c:pt>
                <c:pt idx="41">
                  <c:v>1.1634542971980231</c:v>
                </c:pt>
                <c:pt idx="42">
                  <c:v>1.29255383290267</c:v>
                </c:pt>
                <c:pt idx="43">
                  <c:v>1.3728329533580317</c:v>
                </c:pt>
                <c:pt idx="44">
                  <c:v>1.4087493376332567</c:v>
                </c:pt>
                <c:pt idx="45">
                  <c:v>1.3258386795561903</c:v>
                </c:pt>
                <c:pt idx="46">
                  <c:v>1.356576536097694</c:v>
                </c:pt>
                <c:pt idx="47">
                  <c:v>1.4821566130829222</c:v>
                </c:pt>
                <c:pt idx="48">
                  <c:v>1.3379596359049537</c:v>
                </c:pt>
                <c:pt idx="49">
                  <c:v>1.5452347878957953</c:v>
                </c:pt>
                <c:pt idx="50">
                  <c:v>1.7930184468554877</c:v>
                </c:pt>
                <c:pt idx="51">
                  <c:v>1.8253430609347594</c:v>
                </c:pt>
                <c:pt idx="52">
                  <c:v>1.3394581878591036</c:v>
                </c:pt>
                <c:pt idx="53">
                  <c:v>1.4043020758354379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A03-7748-A8A8-D4A11A068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321760"/>
        <c:axId val="1058222816"/>
      </c:lineChart>
      <c:catAx>
        <c:axId val="105832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58222816"/>
        <c:crosses val="autoZero"/>
        <c:auto val="1"/>
        <c:lblAlgn val="ctr"/>
        <c:lblOffset val="100"/>
        <c:tickLblSkip val="4"/>
        <c:noMultiLvlLbl val="0"/>
      </c:catAx>
      <c:valAx>
        <c:axId val="10582228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5832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United</a:t>
            </a:r>
            <a:r>
              <a:rPr lang="en-US" sz="1800" baseline="0"/>
              <a:t> States</a:t>
            </a:r>
          </a:p>
          <a:p>
            <a:pPr>
              <a:defRPr/>
            </a:pPr>
            <a:r>
              <a:rPr lang="en-US" sz="1800" baseline="0"/>
              <a:t>General Government Balance Sheet</a:t>
            </a:r>
          </a:p>
          <a:p>
            <a:pPr>
              <a:defRPr/>
            </a:pPr>
            <a:r>
              <a:rPr lang="en-US" i="1" baseline="0"/>
              <a:t>(Percent of GDP)</a:t>
            </a:r>
            <a:endParaRPr lang="en-US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export'!$B$113:$C$113</c:f>
              <c:strCache>
                <c:ptCount val="2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export'!$D$113:$BE$113</c:f>
              <c:numCache>
                <c:formatCode>0%</c:formatCode>
                <c:ptCount val="54"/>
                <c:pt idx="0">
                  <c:v>0.9660122985185875</c:v>
                </c:pt>
                <c:pt idx="1">
                  <c:v>0.96481500557987809</c:v>
                </c:pt>
                <c:pt idx="2">
                  <c:v>0.96158314439840531</c:v>
                </c:pt>
                <c:pt idx="3">
                  <c:v>0.97777465974463307</c:v>
                </c:pt>
                <c:pt idx="4">
                  <c:v>1.0776514367072223</c:v>
                </c:pt>
                <c:pt idx="5">
                  <c:v>1.0464353967594515</c:v>
                </c:pt>
                <c:pt idx="6">
                  <c:v>1.0096733212341198</c:v>
                </c:pt>
                <c:pt idx="7">
                  <c:v>0.98159381304640203</c:v>
                </c:pt>
                <c:pt idx="8">
                  <c:v>0.97530659976186429</c:v>
                </c:pt>
                <c:pt idx="9">
                  <c:v>0.9932200357781753</c:v>
                </c:pt>
                <c:pt idx="10">
                  <c:v>1.037668078255696</c:v>
                </c:pt>
                <c:pt idx="11">
                  <c:v>1.0125244777050202</c:v>
                </c:pt>
                <c:pt idx="12">
                  <c:v>1.0384113882409236</c:v>
                </c:pt>
                <c:pt idx="13">
                  <c:v>0.99455338470005505</c:v>
                </c:pt>
                <c:pt idx="14">
                  <c:v>0.96087700614226257</c:v>
                </c:pt>
                <c:pt idx="15">
                  <c:v>0.97189675040331869</c:v>
                </c:pt>
                <c:pt idx="16">
                  <c:v>0.98082801991440305</c:v>
                </c:pt>
                <c:pt idx="17">
                  <c:v>0.9760994397759104</c:v>
                </c:pt>
                <c:pt idx="18">
                  <c:v>0.94871190130624106</c:v>
                </c:pt>
                <c:pt idx="19">
                  <c:v>0.92996738513896771</c:v>
                </c:pt>
                <c:pt idx="20">
                  <c:v>0.93201589777129346</c:v>
                </c:pt>
                <c:pt idx="21">
                  <c:v>0.94364057095532694</c:v>
                </c:pt>
                <c:pt idx="22">
                  <c:v>0.9164599788353297</c:v>
                </c:pt>
                <c:pt idx="23">
                  <c:v>0.90300936051089142</c:v>
                </c:pt>
                <c:pt idx="24">
                  <c:v>0.87978043693050834</c:v>
                </c:pt>
                <c:pt idx="25">
                  <c:v>0.86592654161812632</c:v>
                </c:pt>
                <c:pt idx="26">
                  <c:v>0.84926731986473603</c:v>
                </c:pt>
                <c:pt idx="27">
                  <c:v>0.84813012963999257</c:v>
                </c:pt>
                <c:pt idx="28">
                  <c:v>0.84895528975592527</c:v>
                </c:pt>
                <c:pt idx="29">
                  <c:v>0.85607265968934299</c:v>
                </c:pt>
                <c:pt idx="30">
                  <c:v>0.83686401326699833</c:v>
                </c:pt>
                <c:pt idx="31">
                  <c:v>0.84839877526720153</c:v>
                </c:pt>
                <c:pt idx="32">
                  <c:v>0.85691959996706046</c:v>
                </c:pt>
                <c:pt idx="33">
                  <c:v>0.85708933793043252</c:v>
                </c:pt>
                <c:pt idx="34">
                  <c:v>0.86966547163016072</c:v>
                </c:pt>
                <c:pt idx="35">
                  <c:v>0.89938753911282898</c:v>
                </c:pt>
                <c:pt idx="36">
                  <c:v>0.93003879672254552</c:v>
                </c:pt>
                <c:pt idx="37">
                  <c:v>0.95540244020394904</c:v>
                </c:pt>
                <c:pt idx="38">
                  <c:v>1.0077844805990561</c:v>
                </c:pt>
                <c:pt idx="39">
                  <c:v>1.0485314371360883</c:v>
                </c:pt>
                <c:pt idx="40">
                  <c:v>1.0625933284603628</c:v>
                </c:pt>
                <c:pt idx="41">
                  <c:v>1.0500798092271004</c:v>
                </c:pt>
                <c:pt idx="42">
                  <c:v>1.0359857881136951</c:v>
                </c:pt>
                <c:pt idx="43">
                  <c:v>1.0519962358696684</c:v>
                </c:pt>
                <c:pt idx="44">
                  <c:v>1.0270721395727807</c:v>
                </c:pt>
                <c:pt idx="45">
                  <c:v>1.0174236515434472</c:v>
                </c:pt>
                <c:pt idx="46">
                  <c:v>1.0314791041502853</c:v>
                </c:pt>
                <c:pt idx="47">
                  <c:v>1.0346490530001591</c:v>
                </c:pt>
                <c:pt idx="48">
                  <c:v>1.0361169526277085</c:v>
                </c:pt>
                <c:pt idx="49">
                  <c:v>1.0289936392123848</c:v>
                </c:pt>
                <c:pt idx="50">
                  <c:v>1.1799761164264857</c:v>
                </c:pt>
                <c:pt idx="51">
                  <c:v>1.1264817221457342</c:v>
                </c:pt>
                <c:pt idx="52">
                  <c:v>1.1243351647704289</c:v>
                </c:pt>
                <c:pt idx="53">
                  <c:v>1.1125046844757149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23-B94B-9342-1EE97D05F185}"/>
            </c:ext>
          </c:extLst>
        </c:ser>
        <c:ser>
          <c:idx val="1"/>
          <c:order val="1"/>
          <c:tx>
            <c:strRef>
              <c:f>'OECD.Stat export'!$B$114:$C$114</c:f>
              <c:strCache>
                <c:ptCount val="2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export'!$D$114:$BE$114</c:f>
              <c:numCache>
                <c:formatCode>0%</c:formatCode>
                <c:ptCount val="54"/>
                <c:pt idx="0">
                  <c:v>0.15565266002049752</c:v>
                </c:pt>
                <c:pt idx="1">
                  <c:v>0.15627006610009442</c:v>
                </c:pt>
                <c:pt idx="2">
                  <c:v>0.15799546556172311</c:v>
                </c:pt>
                <c:pt idx="3">
                  <c:v>0.16138347130629999</c:v>
                </c:pt>
                <c:pt idx="4">
                  <c:v>0.15906225731296919</c:v>
                </c:pt>
                <c:pt idx="5">
                  <c:v>0.16159831444002612</c:v>
                </c:pt>
                <c:pt idx="6">
                  <c:v>0.16710846589089356</c:v>
                </c:pt>
                <c:pt idx="7">
                  <c:v>0.17472427706792198</c:v>
                </c:pt>
                <c:pt idx="8">
                  <c:v>0.18936383738731077</c:v>
                </c:pt>
                <c:pt idx="9">
                  <c:v>0.19536748753473146</c:v>
                </c:pt>
                <c:pt idx="10">
                  <c:v>0.1996297203653799</c:v>
                </c:pt>
                <c:pt idx="11">
                  <c:v>0.19239756782039288</c:v>
                </c:pt>
                <c:pt idx="12">
                  <c:v>0.20493390753035468</c:v>
                </c:pt>
                <c:pt idx="13">
                  <c:v>0.20497275729223996</c:v>
                </c:pt>
                <c:pt idx="14">
                  <c:v>0.2110407172577769</c:v>
                </c:pt>
                <c:pt idx="15">
                  <c:v>0.24822862410693708</c:v>
                </c:pt>
                <c:pt idx="16">
                  <c:v>0.25639706524587302</c:v>
                </c:pt>
                <c:pt idx="17">
                  <c:v>0.2554265529741308</c:v>
                </c:pt>
                <c:pt idx="18">
                  <c:v>0.24362882896646557</c:v>
                </c:pt>
                <c:pt idx="19">
                  <c:v>0.24033146625070903</c:v>
                </c:pt>
                <c:pt idx="20">
                  <c:v>0.24734517281279872</c:v>
                </c:pt>
                <c:pt idx="21">
                  <c:v>0.25932609083970704</c:v>
                </c:pt>
                <c:pt idx="22">
                  <c:v>0.24309065533794458</c:v>
                </c:pt>
                <c:pt idx="23">
                  <c:v>0.23529524975942612</c:v>
                </c:pt>
                <c:pt idx="24">
                  <c:v>0.2177238171039631</c:v>
                </c:pt>
                <c:pt idx="25">
                  <c:v>0.20510438891579513</c:v>
                </c:pt>
                <c:pt idx="26">
                  <c:v>0.20097954936765308</c:v>
                </c:pt>
                <c:pt idx="27">
                  <c:v>0.21085012124603619</c:v>
                </c:pt>
                <c:pt idx="28">
                  <c:v>0.22033367171293641</c:v>
                </c:pt>
                <c:pt idx="29">
                  <c:v>0.23146430351358085</c:v>
                </c:pt>
                <c:pt idx="30">
                  <c:v>0.21829060579455664</c:v>
                </c:pt>
                <c:pt idx="31">
                  <c:v>0.22431425358394996</c:v>
                </c:pt>
                <c:pt idx="32">
                  <c:v>0.22569854791336891</c:v>
                </c:pt>
                <c:pt idx="33">
                  <c:v>0.22882503382359359</c:v>
                </c:pt>
                <c:pt idx="34">
                  <c:v>0.21678862587172185</c:v>
                </c:pt>
                <c:pt idx="35">
                  <c:v>0.23118504202711823</c:v>
                </c:pt>
                <c:pt idx="36">
                  <c:v>0.23450925041257709</c:v>
                </c:pt>
                <c:pt idx="37">
                  <c:v>0.23999772008124801</c:v>
                </c:pt>
                <c:pt idx="38">
                  <c:v>0.26045403151003055</c:v>
                </c:pt>
                <c:pt idx="39">
                  <c:v>0.28253085694946162</c:v>
                </c:pt>
                <c:pt idx="40">
                  <c:v>0.29728028440427934</c:v>
                </c:pt>
                <c:pt idx="41">
                  <c:v>0.27233825009455309</c:v>
                </c:pt>
                <c:pt idx="42">
                  <c:v>0.26554312784545342</c:v>
                </c:pt>
                <c:pt idx="43">
                  <c:v>0.28354653510021849</c:v>
                </c:pt>
                <c:pt idx="44">
                  <c:v>0.27274866529540132</c:v>
                </c:pt>
                <c:pt idx="45">
                  <c:v>0.27944924750082389</c:v>
                </c:pt>
                <c:pt idx="46">
                  <c:v>0.29243218811346289</c:v>
                </c:pt>
                <c:pt idx="47">
                  <c:v>0.29659352168935121</c:v>
                </c:pt>
                <c:pt idx="48">
                  <c:v>0.29876604117254585</c:v>
                </c:pt>
                <c:pt idx="49">
                  <c:v>0.29497755016135824</c:v>
                </c:pt>
                <c:pt idx="50">
                  <c:v>0.40536383276750315</c:v>
                </c:pt>
                <c:pt idx="51">
                  <c:v>0.34381002011571904</c:v>
                </c:pt>
                <c:pt idx="52">
                  <c:v>0.32439501702490309</c:v>
                </c:pt>
                <c:pt idx="53">
                  <c:v>0.31548221636006107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23-B94B-9342-1EE97D05F185}"/>
            </c:ext>
          </c:extLst>
        </c:ser>
        <c:ser>
          <c:idx val="2"/>
          <c:order val="2"/>
          <c:tx>
            <c:strRef>
              <c:f>'OECD.Stat export'!$B$115:$C$115</c:f>
              <c:strCache>
                <c:ptCount val="2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export'!$D$115:$BE$115</c:f>
              <c:numCache>
                <c:formatCode>0%</c:formatCode>
                <c:ptCount val="54"/>
                <c:pt idx="0">
                  <c:v>0.81035963849809001</c:v>
                </c:pt>
                <c:pt idx="1">
                  <c:v>0.80854493947978368</c:v>
                </c:pt>
                <c:pt idx="2">
                  <c:v>0.80358767883668214</c:v>
                </c:pt>
                <c:pt idx="3">
                  <c:v>0.81639118843833314</c:v>
                </c:pt>
                <c:pt idx="4">
                  <c:v>0.91858917939425322</c:v>
                </c:pt>
                <c:pt idx="5">
                  <c:v>0.88483708231942548</c:v>
                </c:pt>
                <c:pt idx="6">
                  <c:v>0.84256485534322623</c:v>
                </c:pt>
                <c:pt idx="7">
                  <c:v>0.8068695359784801</c:v>
                </c:pt>
                <c:pt idx="8">
                  <c:v>0.78594276237455352</c:v>
                </c:pt>
                <c:pt idx="9">
                  <c:v>0.79785254824344398</c:v>
                </c:pt>
                <c:pt idx="10">
                  <c:v>0.838038357890316</c:v>
                </c:pt>
                <c:pt idx="11">
                  <c:v>0.82012690988462733</c:v>
                </c:pt>
                <c:pt idx="12">
                  <c:v>0.83347748071056882</c:v>
                </c:pt>
                <c:pt idx="13">
                  <c:v>0.78958062740781509</c:v>
                </c:pt>
                <c:pt idx="14">
                  <c:v>0.74983628888448572</c:v>
                </c:pt>
                <c:pt idx="15">
                  <c:v>0.72366812629638166</c:v>
                </c:pt>
                <c:pt idx="16">
                  <c:v>0.72443095466852991</c:v>
                </c:pt>
                <c:pt idx="17">
                  <c:v>0.72067288680177966</c:v>
                </c:pt>
                <c:pt idx="18">
                  <c:v>0.70508307233977541</c:v>
                </c:pt>
                <c:pt idx="19">
                  <c:v>0.68963591888825859</c:v>
                </c:pt>
                <c:pt idx="20">
                  <c:v>0.68467072495849479</c:v>
                </c:pt>
                <c:pt idx="21">
                  <c:v>0.68431448011561991</c:v>
                </c:pt>
                <c:pt idx="22">
                  <c:v>0.6733693234973851</c:v>
                </c:pt>
                <c:pt idx="23">
                  <c:v>0.66771411075146536</c:v>
                </c:pt>
                <c:pt idx="24">
                  <c:v>0.66205661982654518</c:v>
                </c:pt>
                <c:pt idx="25">
                  <c:v>0.66082215270233124</c:v>
                </c:pt>
                <c:pt idx="26">
                  <c:v>0.64828777049708286</c:v>
                </c:pt>
                <c:pt idx="27">
                  <c:v>0.63728000839395638</c:v>
                </c:pt>
                <c:pt idx="28">
                  <c:v>0.62862161804298888</c:v>
                </c:pt>
                <c:pt idx="29">
                  <c:v>0.62460835617576216</c:v>
                </c:pt>
                <c:pt idx="30">
                  <c:v>0.61857340747244172</c:v>
                </c:pt>
                <c:pt idx="31">
                  <c:v>0.62408452168325157</c:v>
                </c:pt>
                <c:pt idx="32">
                  <c:v>0.6312210520536915</c:v>
                </c:pt>
                <c:pt idx="33">
                  <c:v>0.62826430410683887</c:v>
                </c:pt>
                <c:pt idx="34">
                  <c:v>0.65287684575843885</c:v>
                </c:pt>
                <c:pt idx="35">
                  <c:v>0.66820249708571078</c:v>
                </c:pt>
                <c:pt idx="36">
                  <c:v>0.69552954630996844</c:v>
                </c:pt>
                <c:pt idx="37">
                  <c:v>0.71540472012270107</c:v>
                </c:pt>
                <c:pt idx="38">
                  <c:v>0.74733044908902568</c:v>
                </c:pt>
                <c:pt idx="39">
                  <c:v>0.76600058018662665</c:v>
                </c:pt>
                <c:pt idx="40">
                  <c:v>0.76531304405608347</c:v>
                </c:pt>
                <c:pt idx="41">
                  <c:v>0.77774155913254739</c:v>
                </c:pt>
                <c:pt idx="42">
                  <c:v>0.77044266026824182</c:v>
                </c:pt>
                <c:pt idx="43">
                  <c:v>0.76844970076944996</c:v>
                </c:pt>
                <c:pt idx="44">
                  <c:v>0.75432347427737922</c:v>
                </c:pt>
                <c:pt idx="45">
                  <c:v>0.73797440404262327</c:v>
                </c:pt>
                <c:pt idx="46">
                  <c:v>0.73904691603682249</c:v>
                </c:pt>
                <c:pt idx="47">
                  <c:v>0.73805553131080803</c:v>
                </c:pt>
                <c:pt idx="48">
                  <c:v>0.73735091145516263</c:v>
                </c:pt>
                <c:pt idx="49">
                  <c:v>0.73401608905102667</c:v>
                </c:pt>
                <c:pt idx="50">
                  <c:v>0.77461228365898249</c:v>
                </c:pt>
                <c:pt idx="51">
                  <c:v>0.78267170203001502</c:v>
                </c:pt>
                <c:pt idx="52">
                  <c:v>0.7999401477455258</c:v>
                </c:pt>
                <c:pt idx="53">
                  <c:v>0.79702246811565391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23-B94B-9342-1EE97D05F185}"/>
            </c:ext>
          </c:extLst>
        </c:ser>
        <c:ser>
          <c:idx val="3"/>
          <c:order val="3"/>
          <c:tx>
            <c:strRef>
              <c:f>'OECD.Stat export'!$B$116:$C$116</c:f>
              <c:strCache>
                <c:ptCount val="2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export'!$D$116:$BE$116</c:f>
              <c:numCache>
                <c:formatCode>0%</c:formatCode>
                <c:ptCount val="54"/>
                <c:pt idx="0">
                  <c:v>0.85847852417776949</c:v>
                </c:pt>
                <c:pt idx="1">
                  <c:v>0.87604601253326464</c:v>
                </c:pt>
                <c:pt idx="2">
                  <c:v>0.87096630443280443</c:v>
                </c:pt>
                <c:pt idx="3">
                  <c:v>0.8219762873579346</c:v>
                </c:pt>
                <c:pt idx="4">
                  <c:v>0.81845586331866427</c:v>
                </c:pt>
                <c:pt idx="5">
                  <c:v>0.84644786040714581</c:v>
                </c:pt>
                <c:pt idx="6">
                  <c:v>0.82629283655385932</c:v>
                </c:pt>
                <c:pt idx="7">
                  <c:v>0.81004467287923898</c:v>
                </c:pt>
                <c:pt idx="8">
                  <c:v>0.78584368089811196</c:v>
                </c:pt>
                <c:pt idx="9">
                  <c:v>0.75900277851787001</c:v>
                </c:pt>
                <c:pt idx="10">
                  <c:v>0.74974941378224202</c:v>
                </c:pt>
                <c:pt idx="11">
                  <c:v>0.73306579357655133</c:v>
                </c:pt>
                <c:pt idx="12">
                  <c:v>0.79079639930617862</c:v>
                </c:pt>
                <c:pt idx="13">
                  <c:v>0.81093065492570171</c:v>
                </c:pt>
                <c:pt idx="14">
                  <c:v>0.81212675847037841</c:v>
                </c:pt>
                <c:pt idx="15">
                  <c:v>0.86596312514404239</c:v>
                </c:pt>
                <c:pt idx="16">
                  <c:v>0.9047903747052144</c:v>
                </c:pt>
                <c:pt idx="17">
                  <c:v>0.92130828802109077</c:v>
                </c:pt>
                <c:pt idx="18">
                  <c:v>0.91181498739592104</c:v>
                </c:pt>
                <c:pt idx="19">
                  <c:v>0.91192250425411225</c:v>
                </c:pt>
                <c:pt idx="20">
                  <c:v>0.94113078767755032</c:v>
                </c:pt>
                <c:pt idx="21">
                  <c:v>0.98665513713645447</c:v>
                </c:pt>
                <c:pt idx="22">
                  <c:v>1.021046730978636</c:v>
                </c:pt>
                <c:pt idx="23">
                  <c:v>1.0314374653719418</c:v>
                </c:pt>
                <c:pt idx="24">
                  <c:v>1.009721292128664</c:v>
                </c:pt>
                <c:pt idx="25">
                  <c:v>0.97733287956333359</c:v>
                </c:pt>
                <c:pt idx="26">
                  <c:v>0.94512405395696819</c:v>
                </c:pt>
                <c:pt idx="27">
                  <c:v>0.89075230833799668</c:v>
                </c:pt>
                <c:pt idx="28">
                  <c:v>0.84862547998411086</c:v>
                </c:pt>
                <c:pt idx="29">
                  <c:v>0.79507309577207408</c:v>
                </c:pt>
                <c:pt idx="30">
                  <c:v>0.75354638571846644</c:v>
                </c:pt>
                <c:pt idx="31">
                  <c:v>0.78092686568574643</c:v>
                </c:pt>
                <c:pt idx="32">
                  <c:v>0.8391096247632468</c:v>
                </c:pt>
                <c:pt idx="33">
                  <c:v>0.85342512983895602</c:v>
                </c:pt>
                <c:pt idx="34">
                  <c:v>0.92277805061716267</c:v>
                </c:pt>
                <c:pt idx="35">
                  <c:v>0.92792939750904968</c:v>
                </c:pt>
                <c:pt idx="36">
                  <c:v>0.90388394278931061</c:v>
                </c:pt>
                <c:pt idx="37">
                  <c:v>0.91051077088889198</c:v>
                </c:pt>
                <c:pt idx="38">
                  <c:v>1.0624757107360239</c:v>
                </c:pt>
                <c:pt idx="39">
                  <c:v>1.1984495893798219</c:v>
                </c:pt>
                <c:pt idx="40">
                  <c:v>1.2976397102797528</c:v>
                </c:pt>
                <c:pt idx="41">
                  <c:v>1.3457799829483901</c:v>
                </c:pt>
                <c:pt idx="42">
                  <c:v>1.3629253106927526</c:v>
                </c:pt>
                <c:pt idx="43">
                  <c:v>1.4004675477343973</c:v>
                </c:pt>
                <c:pt idx="44">
                  <c:v>1.3938307303982178</c:v>
                </c:pt>
                <c:pt idx="45">
                  <c:v>1.4071838954190925</c:v>
                </c:pt>
                <c:pt idx="46">
                  <c:v>1.4282044492942001</c:v>
                </c:pt>
                <c:pt idx="47">
                  <c:v>1.3939890539243118</c:v>
                </c:pt>
                <c:pt idx="48">
                  <c:v>1.4096853860352312</c:v>
                </c:pt>
                <c:pt idx="49">
                  <c:v>1.4002406342079416</c:v>
                </c:pt>
                <c:pt idx="50">
                  <c:v>1.6538374207639894</c:v>
                </c:pt>
                <c:pt idx="51">
                  <c:v>1.5442281611487836</c:v>
                </c:pt>
                <c:pt idx="52">
                  <c:v>1.503543457685163</c:v>
                </c:pt>
                <c:pt idx="53">
                  <c:v>1.4969165632640615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23-B94B-9342-1EE97D05F185}"/>
            </c:ext>
          </c:extLst>
        </c:ser>
        <c:ser>
          <c:idx val="4"/>
          <c:order val="4"/>
          <c:tx>
            <c:strRef>
              <c:f>'OECD.Stat export'!$B$117:$C$117</c:f>
              <c:strCache>
                <c:ptCount val="2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53"/>
              <c:layout>
                <c:manualLayout>
                  <c:x val="-5.2848657804088046E-2"/>
                  <c:y val="-4.078907248243151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2023</a:t>
                    </a:r>
                    <a:r>
                      <a:rPr lang="en-US" baseline="0"/>
                      <a:t> Q1 </a:t>
                    </a:r>
                    <a:fld id="{07101482-2576-004A-8E37-B35773855E2E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800A669C-B231-B44A-A3A1-82FF6599634B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023-B94B-9342-1EE97D05F1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export'!$D$117:$BE$117</c:f>
              <c:numCache>
                <c:formatCode>0%</c:formatCode>
                <c:ptCount val="54"/>
                <c:pt idx="0">
                  <c:v>0.10753377434081804</c:v>
                </c:pt>
                <c:pt idx="1">
                  <c:v>8.876899304661344E-2</c:v>
                </c:pt>
                <c:pt idx="2">
                  <c:v>9.0616839965600826E-2</c:v>
                </c:pt>
                <c:pt idx="3">
                  <c:v>0.15579837238669847</c:v>
                </c:pt>
                <c:pt idx="4">
                  <c:v>0.25919557338855814</c:v>
                </c:pt>
                <c:pt idx="5">
                  <c:v>0.19998753635230576</c:v>
                </c:pt>
                <c:pt idx="6">
                  <c:v>0.1833804846802605</c:v>
                </c:pt>
                <c:pt idx="7">
                  <c:v>0.17154914016716302</c:v>
                </c:pt>
                <c:pt idx="8">
                  <c:v>0.18946291886375233</c:v>
                </c:pt>
                <c:pt idx="9">
                  <c:v>0.23421725726030526</c:v>
                </c:pt>
                <c:pt idx="10">
                  <c:v>0.28791866447345393</c:v>
                </c:pt>
                <c:pt idx="11">
                  <c:v>0.27945868412846897</c:v>
                </c:pt>
                <c:pt idx="12">
                  <c:v>0.2476149889347449</c:v>
                </c:pt>
                <c:pt idx="13">
                  <c:v>0.18362272977435332</c:v>
                </c:pt>
                <c:pt idx="14">
                  <c:v>0.14875024767188416</c:v>
                </c:pt>
                <c:pt idx="15">
                  <c:v>0.10593362525927633</c:v>
                </c:pt>
                <c:pt idx="16">
                  <c:v>7.603764520918857E-2</c:v>
                </c:pt>
                <c:pt idx="17">
                  <c:v>5.4791151754819578E-2</c:v>
                </c:pt>
                <c:pt idx="18">
                  <c:v>3.6896913910320073E-2</c:v>
                </c:pt>
                <c:pt idx="19">
                  <c:v>1.8044880884855362E-2</c:v>
                </c:pt>
                <c:pt idx="20">
                  <c:v>-9.1148899062568119E-3</c:v>
                </c:pt>
                <c:pt idx="21">
                  <c:v>-4.301456618112745E-2</c:v>
                </c:pt>
                <c:pt idx="22">
                  <c:v>-0.10458675214330629</c:v>
                </c:pt>
                <c:pt idx="23">
                  <c:v>-0.12842810486105036</c:v>
                </c:pt>
                <c:pt idx="24">
                  <c:v>-0.12994085519815568</c:v>
                </c:pt>
                <c:pt idx="25">
                  <c:v>-0.11140633794520727</c:v>
                </c:pt>
                <c:pt idx="26">
                  <c:v>-9.5856734092232235E-2</c:v>
                </c:pt>
                <c:pt idx="27">
                  <c:v>-4.2622178698004103E-2</c:v>
                </c:pt>
                <c:pt idx="28">
                  <c:v>3.2980977181445027E-4</c:v>
                </c:pt>
                <c:pt idx="29">
                  <c:v>6.0999563917268879E-2</c:v>
                </c:pt>
                <c:pt idx="30">
                  <c:v>8.331762754853185E-2</c:v>
                </c:pt>
                <c:pt idx="31">
                  <c:v>6.7471909581455131E-2</c:v>
                </c:pt>
                <c:pt idx="32">
                  <c:v>1.7809975203813673E-2</c:v>
                </c:pt>
                <c:pt idx="33">
                  <c:v>3.6642080914764544E-3</c:v>
                </c:pt>
                <c:pt idx="34">
                  <c:v>-5.3112578987001932E-2</c:v>
                </c:pt>
                <c:pt idx="35">
                  <c:v>-2.8541858396220626E-2</c:v>
                </c:pt>
                <c:pt idx="36">
                  <c:v>2.6154853933234894E-2</c:v>
                </c:pt>
                <c:pt idx="37">
                  <c:v>4.4891669315057135E-2</c:v>
                </c:pt>
                <c:pt idx="38">
                  <c:v>-5.469123013696775E-2</c:v>
                </c:pt>
                <c:pt idx="39">
                  <c:v>-0.14991815224373364</c:v>
                </c:pt>
                <c:pt idx="40">
                  <c:v>-0.23504638181939</c:v>
                </c:pt>
                <c:pt idx="41">
                  <c:v>-0.29570017372128954</c:v>
                </c:pt>
                <c:pt idx="42">
                  <c:v>-0.32693952257905745</c:v>
                </c:pt>
                <c:pt idx="43">
                  <c:v>-0.34847131186472879</c:v>
                </c:pt>
                <c:pt idx="44">
                  <c:v>-0.36675859082543716</c:v>
                </c:pt>
                <c:pt idx="45">
                  <c:v>-0.3897602438756454</c:v>
                </c:pt>
                <c:pt idx="46">
                  <c:v>-0.39672534514391472</c:v>
                </c:pt>
                <c:pt idx="47">
                  <c:v>-0.35934000092415275</c:v>
                </c:pt>
                <c:pt idx="48">
                  <c:v>-0.37356843340752255</c:v>
                </c:pt>
                <c:pt idx="49">
                  <c:v>-0.3712469949955568</c:v>
                </c:pt>
                <c:pt idx="50">
                  <c:v>-0.47386130433750384</c:v>
                </c:pt>
                <c:pt idx="51">
                  <c:v>-0.41774643900304959</c:v>
                </c:pt>
                <c:pt idx="52">
                  <c:v>-0.37920829291473412</c:v>
                </c:pt>
                <c:pt idx="53">
                  <c:v>-0.38441187878834659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023-B94B-9342-1EE97D05F185}"/>
            </c:ext>
          </c:extLst>
        </c:ser>
        <c:ser>
          <c:idx val="5"/>
          <c:order val="5"/>
          <c:tx>
            <c:strRef>
              <c:f>'OECD.Stat export'!$B$118:$C$118</c:f>
              <c:strCache>
                <c:ptCount val="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53"/>
              <c:layout>
                <c:manualLayout>
                  <c:x val="-5.7754684173439035E-2"/>
                  <c:y val="-7.08414686966978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/>
                      <a:t>2023 Q1 </a:t>
                    </a:r>
                    <a:fld id="{FE946A14-A25D-7141-93F3-F7630A5FD160}" type="SERIESNAME">
                      <a:rPr lang="en-US"/>
                      <a:pPr>
                        <a:defRPr/>
                      </a:pPr>
                      <a:t>[SERIES NAME]</a:t>
                    </a:fld>
                    <a:endParaRPr lang="en-US" baseline="0"/>
                  </a:p>
                  <a:p>
                    <a:pPr>
                      <a:defRPr/>
                    </a:pPr>
                    <a:fld id="{39B04B9D-0ACD-FD40-8F98-8BFBF93C6EBB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972174367431212"/>
                      <c:h val="0.11077089387693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023-B94B-9342-1EE97D05F1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export'!$D$118:$BE$118</c:f>
              <c:numCache>
                <c:formatCode>0%</c:formatCode>
                <c:ptCount val="54"/>
                <c:pt idx="0">
                  <c:v>-0.702825864157272</c:v>
                </c:pt>
                <c:pt idx="1">
                  <c:v>-0.71977594643317022</c:v>
                </c:pt>
                <c:pt idx="2">
                  <c:v>-0.71297083887108137</c:v>
                </c:pt>
                <c:pt idx="3">
                  <c:v>-0.66059281605163467</c:v>
                </c:pt>
                <c:pt idx="4">
                  <c:v>-0.65939360600569508</c:v>
                </c:pt>
                <c:pt idx="5">
                  <c:v>-0.68484954596711967</c:v>
                </c:pt>
                <c:pt idx="6">
                  <c:v>-0.65918437066296576</c:v>
                </c:pt>
                <c:pt idx="7">
                  <c:v>-0.63532039581131705</c:v>
                </c:pt>
                <c:pt idx="8">
                  <c:v>-0.59647984351080119</c:v>
                </c:pt>
                <c:pt idx="9">
                  <c:v>-0.56363529098313858</c:v>
                </c:pt>
                <c:pt idx="10">
                  <c:v>-0.55011969341686207</c:v>
                </c:pt>
                <c:pt idx="11">
                  <c:v>-0.54066822575615836</c:v>
                </c:pt>
                <c:pt idx="12">
                  <c:v>-0.58586249177582395</c:v>
                </c:pt>
                <c:pt idx="13">
                  <c:v>-0.60595789763346175</c:v>
                </c:pt>
                <c:pt idx="14">
                  <c:v>-0.60108604121260156</c:v>
                </c:pt>
                <c:pt idx="15">
                  <c:v>-0.61773450103710537</c:v>
                </c:pt>
                <c:pt idx="16">
                  <c:v>-0.64839330945934148</c:v>
                </c:pt>
                <c:pt idx="17">
                  <c:v>-0.66588173504695991</c:v>
                </c:pt>
                <c:pt idx="18">
                  <c:v>-0.6681861584294555</c:v>
                </c:pt>
                <c:pt idx="19">
                  <c:v>-0.67159103800340325</c:v>
                </c:pt>
                <c:pt idx="20">
                  <c:v>-0.69378561486475154</c:v>
                </c:pt>
                <c:pt idx="21">
                  <c:v>-0.72732904629674733</c:v>
                </c:pt>
                <c:pt idx="22">
                  <c:v>-0.77795607564069136</c:v>
                </c:pt>
                <c:pt idx="23">
                  <c:v>-0.79614221561251564</c:v>
                </c:pt>
                <c:pt idx="24">
                  <c:v>-0.79199747502470086</c:v>
                </c:pt>
                <c:pt idx="25">
                  <c:v>-0.77222849064753851</c:v>
                </c:pt>
                <c:pt idx="26">
                  <c:v>-0.74414450458931514</c:v>
                </c:pt>
                <c:pt idx="27">
                  <c:v>-0.67990218709196049</c:v>
                </c:pt>
                <c:pt idx="28">
                  <c:v>-0.62829180827117448</c:v>
                </c:pt>
                <c:pt idx="29">
                  <c:v>-0.56360879225849325</c:v>
                </c:pt>
                <c:pt idx="30">
                  <c:v>-0.53525577992390982</c:v>
                </c:pt>
                <c:pt idx="31">
                  <c:v>-0.55661261210179647</c:v>
                </c:pt>
                <c:pt idx="32">
                  <c:v>-0.61341107684987783</c:v>
                </c:pt>
                <c:pt idx="33">
                  <c:v>-0.62460009601536248</c:v>
                </c:pt>
                <c:pt idx="34">
                  <c:v>-0.70598942474544091</c:v>
                </c:pt>
                <c:pt idx="35">
                  <c:v>-0.69674435548193137</c:v>
                </c:pt>
                <c:pt idx="36">
                  <c:v>-0.66937469237673353</c:v>
                </c:pt>
                <c:pt idx="37">
                  <c:v>-0.6705130508076439</c:v>
                </c:pt>
                <c:pt idx="38">
                  <c:v>-0.80202167922599343</c:v>
                </c:pt>
                <c:pt idx="39">
                  <c:v>-0.91591873243036037</c:v>
                </c:pt>
                <c:pt idx="40">
                  <c:v>-1.0003594258754736</c:v>
                </c:pt>
                <c:pt idx="41">
                  <c:v>-1.073441732853837</c:v>
                </c:pt>
                <c:pt idx="42">
                  <c:v>-1.0973821828472992</c:v>
                </c:pt>
                <c:pt idx="43">
                  <c:v>-1.1169210126341789</c:v>
                </c:pt>
                <c:pt idx="44">
                  <c:v>-1.1210820651028164</c:v>
                </c:pt>
                <c:pt idx="45">
                  <c:v>-1.1277346479182686</c:v>
                </c:pt>
                <c:pt idx="46">
                  <c:v>-1.1357722611807373</c:v>
                </c:pt>
                <c:pt idx="47">
                  <c:v>-1.0973955322349607</c:v>
                </c:pt>
                <c:pt idx="48">
                  <c:v>-1.1109193448626853</c:v>
                </c:pt>
                <c:pt idx="49">
                  <c:v>-1.1052630840465834</c:v>
                </c:pt>
                <c:pt idx="50">
                  <c:v>-1.2484735879964863</c:v>
                </c:pt>
                <c:pt idx="51">
                  <c:v>-1.2004181410330645</c:v>
                </c:pt>
                <c:pt idx="52">
                  <c:v>-1.1791484406602599</c:v>
                </c:pt>
                <c:pt idx="53">
                  <c:v>-1.1814343469040005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023-B94B-9342-1EE97D05F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321760"/>
        <c:axId val="1058222816"/>
      </c:lineChart>
      <c:catAx>
        <c:axId val="105832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58222816"/>
        <c:crosses val="autoZero"/>
        <c:auto val="1"/>
        <c:lblAlgn val="ctr"/>
        <c:lblOffset val="100"/>
        <c:tickLblSkip val="4"/>
        <c:noMultiLvlLbl val="0"/>
      </c:catAx>
      <c:valAx>
        <c:axId val="10582228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5832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 dirty="0"/>
              <a:t>United</a:t>
            </a:r>
            <a:r>
              <a:rPr lang="en-US" sz="1800" baseline="0" dirty="0"/>
              <a:t> States</a:t>
            </a:r>
          </a:p>
          <a:p>
            <a:pPr>
              <a:defRPr/>
            </a:pPr>
            <a:r>
              <a:rPr lang="en-US" sz="1800" baseline="0" dirty="0"/>
              <a:t>Rest of World Balance Sheet</a:t>
            </a:r>
          </a:p>
          <a:p>
            <a:pPr>
              <a:defRPr/>
            </a:pPr>
            <a:r>
              <a:rPr lang="en-US" i="1" baseline="0" dirty="0"/>
              <a:t>(Percent of GDP)</a:t>
            </a:r>
            <a:endParaRPr lang="en-US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'OECD.Stat export'!$B$122:$C$122</c:f>
              <c:strCache>
                <c:ptCount val="2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export'!$D$122:$BE$122</c:f>
              <c:numCache>
                <c:formatCode>0%</c:formatCode>
                <c:ptCount val="54"/>
                <c:pt idx="0">
                  <c:v>0.10433802291996645</c:v>
                </c:pt>
                <c:pt idx="1">
                  <c:v>0.12024465619366469</c:v>
                </c:pt>
                <c:pt idx="2">
                  <c:v>0.13039715424908141</c:v>
                </c:pt>
                <c:pt idx="3">
                  <c:v>0.11973551283850148</c:v>
                </c:pt>
                <c:pt idx="4">
                  <c:v>0.11730520320994046</c:v>
                </c:pt>
                <c:pt idx="5">
                  <c:v>0.11619858745326132</c:v>
                </c:pt>
                <c:pt idx="6">
                  <c:v>0.1319755524714423</c:v>
                </c:pt>
                <c:pt idx="7">
                  <c:v>0.14048515707560763</c:v>
                </c:pt>
                <c:pt idx="8">
                  <c:v>0.14434597720700801</c:v>
                </c:pt>
                <c:pt idx="9">
                  <c:v>0.14879610246260419</c:v>
                </c:pt>
                <c:pt idx="10">
                  <c:v>0.15902250376229307</c:v>
                </c:pt>
                <c:pt idx="11">
                  <c:v>0.15475241658871219</c:v>
                </c:pt>
                <c:pt idx="12">
                  <c:v>0.13676206710927688</c:v>
                </c:pt>
                <c:pt idx="13">
                  <c:v>0.15048981838194828</c:v>
                </c:pt>
                <c:pt idx="14">
                  <c:v>0.15559094511591043</c:v>
                </c:pt>
                <c:pt idx="15">
                  <c:v>0.1915906890988707</c:v>
                </c:pt>
                <c:pt idx="16">
                  <c:v>0.2304705651148572</c:v>
                </c:pt>
                <c:pt idx="17">
                  <c:v>0.24594784972812656</c:v>
                </c:pt>
                <c:pt idx="18">
                  <c:v>0.26842945535100454</c:v>
                </c:pt>
                <c:pt idx="19">
                  <c:v>0.3065720717526943</c:v>
                </c:pt>
                <c:pt idx="20">
                  <c:v>0.3023620264627459</c:v>
                </c:pt>
                <c:pt idx="21">
                  <c:v>0.3290766632565239</c:v>
                </c:pt>
                <c:pt idx="22">
                  <c:v>0.35725994202720734</c:v>
                </c:pt>
                <c:pt idx="23">
                  <c:v>0.38621701221823695</c:v>
                </c:pt>
                <c:pt idx="24">
                  <c:v>0.38817460753101329</c:v>
                </c:pt>
                <c:pt idx="25">
                  <c:v>0.46676728143775281</c:v>
                </c:pt>
                <c:pt idx="26">
                  <c:v>0.52410449517533542</c:v>
                </c:pt>
                <c:pt idx="27">
                  <c:v>0.60949682894982282</c:v>
                </c:pt>
                <c:pt idx="28">
                  <c:v>0.69201295405393481</c:v>
                </c:pt>
                <c:pt idx="29">
                  <c:v>0.75987478195863445</c:v>
                </c:pt>
                <c:pt idx="30">
                  <c:v>0.74348502585113652</c:v>
                </c:pt>
                <c:pt idx="31">
                  <c:v>0.73817613094056833</c:v>
                </c:pt>
                <c:pt idx="32">
                  <c:v>0.69992286647573909</c:v>
                </c:pt>
                <c:pt idx="33">
                  <c:v>0.80582996552175623</c:v>
                </c:pt>
                <c:pt idx="34">
                  <c:v>0.88020994990668888</c:v>
                </c:pt>
                <c:pt idx="35">
                  <c:v>0.89806192097674709</c:v>
                </c:pt>
                <c:pt idx="36">
                  <c:v>1.0194584382871537</c:v>
                </c:pt>
                <c:pt idx="37">
                  <c:v>1.1007359301377624</c:v>
                </c:pt>
                <c:pt idx="38">
                  <c:v>0.9484372270631487</c:v>
                </c:pt>
                <c:pt idx="39">
                  <c:v>1.0527754332405495</c:v>
                </c:pt>
                <c:pt idx="40">
                  <c:v>1.1344515914678717</c:v>
                </c:pt>
                <c:pt idx="41">
                  <c:v>1.1833183971486632</c:v>
                </c:pt>
                <c:pt idx="42">
                  <c:v>1.2319174357081333</c:v>
                </c:pt>
                <c:pt idx="43">
                  <c:v>1.3668433551819132</c:v>
                </c:pt>
                <c:pt idx="44">
                  <c:v>1.4328732757098008</c:v>
                </c:pt>
                <c:pt idx="45">
                  <c:v>1.3807337690871142</c:v>
                </c:pt>
                <c:pt idx="46">
                  <c:v>1.4322016464207199</c:v>
                </c:pt>
                <c:pt idx="47">
                  <c:v>1.5715071390798518</c:v>
                </c:pt>
                <c:pt idx="48">
                  <c:v>1.4701453750286126</c:v>
                </c:pt>
                <c:pt idx="49">
                  <c:v>1.6511150554230392</c:v>
                </c:pt>
                <c:pt idx="50">
                  <c:v>1.9231823081123429</c:v>
                </c:pt>
                <c:pt idx="51">
                  <c:v>2.0356170035727921</c:v>
                </c:pt>
                <c:pt idx="52">
                  <c:v>1.6275662832299795</c:v>
                </c:pt>
                <c:pt idx="53">
                  <c:v>1.6933878938867351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3A-A34A-ABD4-6313F05F0D6A}"/>
            </c:ext>
          </c:extLst>
        </c:ser>
        <c:ser>
          <c:idx val="3"/>
          <c:order val="1"/>
          <c:tx>
            <c:strRef>
              <c:f>'OECD.Stat export'!$B$124:$C$124</c:f>
              <c:strCache>
                <c:ptCount val="2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export'!$D$124:$BE$124</c:f>
              <c:numCache>
                <c:formatCode>0%</c:formatCode>
                <c:ptCount val="54"/>
                <c:pt idx="0">
                  <c:v>6.2966551756265726E-2</c:v>
                </c:pt>
                <c:pt idx="1">
                  <c:v>6.1463644948064208E-2</c:v>
                </c:pt>
                <c:pt idx="2">
                  <c:v>6.0795872097568614E-2</c:v>
                </c:pt>
                <c:pt idx="3">
                  <c:v>6.0326224217763437E-2</c:v>
                </c:pt>
                <c:pt idx="4">
                  <c:v>6.6516308568470101E-2</c:v>
                </c:pt>
                <c:pt idx="5">
                  <c:v>7.0266484657843201E-2</c:v>
                </c:pt>
                <c:pt idx="6">
                  <c:v>7.4103768549161952E-2</c:v>
                </c:pt>
                <c:pt idx="7">
                  <c:v>7.3462868671342094E-2</c:v>
                </c:pt>
                <c:pt idx="8">
                  <c:v>7.7480013607756415E-2</c:v>
                </c:pt>
                <c:pt idx="9">
                  <c:v>8.4293761656453386E-2</c:v>
                </c:pt>
                <c:pt idx="10">
                  <c:v>9.1854198019108949E-2</c:v>
                </c:pt>
                <c:pt idx="11">
                  <c:v>0.10279794200187091</c:v>
                </c:pt>
                <c:pt idx="12">
                  <c:v>0.11491626293438603</c:v>
                </c:pt>
                <c:pt idx="13">
                  <c:v>0.12884177215189874</c:v>
                </c:pt>
                <c:pt idx="14">
                  <c:v>0.1205154051912027</c:v>
                </c:pt>
                <c:pt idx="15">
                  <c:v>0.11564484904355843</c:v>
                </c:pt>
                <c:pt idx="16">
                  <c:v>0.1206771333740938</c:v>
                </c:pt>
                <c:pt idx="17">
                  <c:v>0.12291522491349481</c:v>
                </c:pt>
                <c:pt idx="18">
                  <c:v>0.12641547628141472</c:v>
                </c:pt>
                <c:pt idx="19">
                  <c:v>0.13212120674985819</c:v>
                </c:pt>
                <c:pt idx="20">
                  <c:v>0.13345424359812849</c:v>
                </c:pt>
                <c:pt idx="21">
                  <c:v>0.12554554164433834</c:v>
                </c:pt>
                <c:pt idx="22">
                  <c:v>0.12127264082940969</c:v>
                </c:pt>
                <c:pt idx="23">
                  <c:v>0.13141938588050039</c:v>
                </c:pt>
                <c:pt idx="24">
                  <c:v>0.13684035020309585</c:v>
                </c:pt>
                <c:pt idx="25">
                  <c:v>0.15467256567666271</c:v>
                </c:pt>
                <c:pt idx="26">
                  <c:v>0.17009240564343314</c:v>
                </c:pt>
                <c:pt idx="27">
                  <c:v>0.18047111080022385</c:v>
                </c:pt>
                <c:pt idx="28">
                  <c:v>0.1806459372379397</c:v>
                </c:pt>
                <c:pt idx="29">
                  <c:v>0.18672584932303349</c:v>
                </c:pt>
                <c:pt idx="30">
                  <c:v>0.19386879328845966</c:v>
                </c:pt>
                <c:pt idx="31">
                  <c:v>0.20402262353641595</c:v>
                </c:pt>
                <c:pt idx="32">
                  <c:v>0.22475116889771343</c:v>
                </c:pt>
                <c:pt idx="33">
                  <c:v>0.24519975559725921</c:v>
                </c:pt>
                <c:pt idx="34">
                  <c:v>0.26874291981796156</c:v>
                </c:pt>
                <c:pt idx="35">
                  <c:v>0.25953601447941593</c:v>
                </c:pt>
                <c:pt idx="36">
                  <c:v>0.29360838472451434</c:v>
                </c:pt>
                <c:pt idx="37">
                  <c:v>0.33745409072694865</c:v>
                </c:pt>
                <c:pt idx="38">
                  <c:v>0.30134347558209601</c:v>
                </c:pt>
                <c:pt idx="39">
                  <c:v>0.30561026654049911</c:v>
                </c:pt>
                <c:pt idx="40">
                  <c:v>0.32517595853545084</c:v>
                </c:pt>
                <c:pt idx="41">
                  <c:v>0.32839926408841197</c:v>
                </c:pt>
                <c:pt idx="42">
                  <c:v>0.32411043435462039</c:v>
                </c:pt>
                <c:pt idx="43">
                  <c:v>0.31575056996295242</c:v>
                </c:pt>
                <c:pt idx="44">
                  <c:v>0.31477929655227427</c:v>
                </c:pt>
                <c:pt idx="45">
                  <c:v>0.28656201252334396</c:v>
                </c:pt>
                <c:pt idx="46">
                  <c:v>0.28558178346197666</c:v>
                </c:pt>
                <c:pt idx="47">
                  <c:v>0.31607399382871343</c:v>
                </c:pt>
                <c:pt idx="48">
                  <c:v>0.32210771875654437</c:v>
                </c:pt>
                <c:pt idx="49">
                  <c:v>0.32962335718628688</c:v>
                </c:pt>
                <c:pt idx="50">
                  <c:v>0.35453289333111748</c:v>
                </c:pt>
                <c:pt idx="51">
                  <c:v>0.34950529914090017</c:v>
                </c:pt>
                <c:pt idx="52">
                  <c:v>0.30731022240375139</c:v>
                </c:pt>
                <c:pt idx="53">
                  <c:v>0.31084853174733362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3A-A34A-ABD4-6313F05F0D6A}"/>
            </c:ext>
          </c:extLst>
        </c:ser>
        <c:ser>
          <c:idx val="5"/>
          <c:order val="2"/>
          <c:tx>
            <c:strRef>
              <c:f>'OECD.Stat export'!$B$126:$C$126</c:f>
              <c:strCache>
                <c:ptCount val="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53"/>
              <c:layout>
                <c:manualLayout>
                  <c:x val="-7.2044536310062032E-4"/>
                  <c:y val="0.131674909083731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/>
                      <a:t>2023 Q1 </a:t>
                    </a:r>
                    <a:fld id="{FE946A14-A25D-7141-93F3-F7630A5FD160}" type="SERIESNAME">
                      <a:rPr lang="en-US"/>
                      <a:pPr>
                        <a:defRPr/>
                      </a:pPr>
                      <a:t>[SERIES NAME]</a:t>
                    </a:fld>
                    <a:endParaRPr lang="en-US" baseline="0"/>
                  </a:p>
                  <a:p>
                    <a:pPr>
                      <a:defRPr/>
                    </a:pPr>
                    <a:fld id="{39B04B9D-0ACD-FD40-8F98-8BFBF93C6EBB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386170293374112"/>
                      <c:h val="0.126914632982277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53A-A34A-ABD4-6313F05F0D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export'!$D$126:$BE$126</c:f>
              <c:numCache>
                <c:formatCode>0%</c:formatCode>
                <c:ptCount val="54"/>
                <c:pt idx="0">
                  <c:v>4.1371471163700733E-2</c:v>
                </c:pt>
                <c:pt idx="1">
                  <c:v>5.8781011245600479E-2</c:v>
                </c:pt>
                <c:pt idx="2">
                  <c:v>6.9601282151512789E-2</c:v>
                </c:pt>
                <c:pt idx="3">
                  <c:v>5.9409288620738042E-2</c:v>
                </c:pt>
                <c:pt idx="4">
                  <c:v>5.0788894641470357E-2</c:v>
                </c:pt>
                <c:pt idx="5">
                  <c:v>4.5932102795418123E-2</c:v>
                </c:pt>
                <c:pt idx="6">
                  <c:v>5.7871783922280345E-2</c:v>
                </c:pt>
                <c:pt idx="7">
                  <c:v>6.7022288404265537E-2</c:v>
                </c:pt>
                <c:pt idx="8">
                  <c:v>6.6865963599251579E-2</c:v>
                </c:pt>
                <c:pt idx="9">
                  <c:v>6.4502340806150804E-2</c:v>
                </c:pt>
                <c:pt idx="10">
                  <c:v>6.7168305743184123E-2</c:v>
                </c:pt>
                <c:pt idx="11">
                  <c:v>5.1954474586841284E-2</c:v>
                </c:pt>
                <c:pt idx="12">
                  <c:v>2.1845804174890841E-2</c:v>
                </c:pt>
                <c:pt idx="13">
                  <c:v>2.1648046230049532E-2</c:v>
                </c:pt>
                <c:pt idx="14">
                  <c:v>3.5075539924707744E-2</c:v>
                </c:pt>
                <c:pt idx="15">
                  <c:v>7.5945840055312283E-2</c:v>
                </c:pt>
                <c:pt idx="16">
                  <c:v>0.10979343174076339</c:v>
                </c:pt>
                <c:pt idx="17">
                  <c:v>0.12303262481463173</c:v>
                </c:pt>
                <c:pt idx="18">
                  <c:v>0.14201397906958982</c:v>
                </c:pt>
                <c:pt idx="19">
                  <c:v>0.17445086500283608</c:v>
                </c:pt>
                <c:pt idx="20">
                  <c:v>0.16890778286461738</c:v>
                </c:pt>
                <c:pt idx="21">
                  <c:v>0.20353112161218559</c:v>
                </c:pt>
                <c:pt idx="22">
                  <c:v>0.23598730119779765</c:v>
                </c:pt>
                <c:pt idx="23">
                  <c:v>0.25479762633773656</c:v>
                </c:pt>
                <c:pt idx="24">
                  <c:v>0.25133425732791742</c:v>
                </c:pt>
                <c:pt idx="25">
                  <c:v>0.3120947157610901</c:v>
                </c:pt>
                <c:pt idx="26">
                  <c:v>0.35401208953190222</c:v>
                </c:pt>
                <c:pt idx="27">
                  <c:v>0.42902571814959894</c:v>
                </c:pt>
                <c:pt idx="28">
                  <c:v>0.51136701681599506</c:v>
                </c:pt>
                <c:pt idx="29">
                  <c:v>0.57314893263560096</c:v>
                </c:pt>
                <c:pt idx="30">
                  <c:v>0.54961623256267678</c:v>
                </c:pt>
                <c:pt idx="31">
                  <c:v>0.53415350740415235</c:v>
                </c:pt>
                <c:pt idx="32">
                  <c:v>0.47517169757802563</c:v>
                </c:pt>
                <c:pt idx="33">
                  <c:v>0.56063020992449697</c:v>
                </c:pt>
                <c:pt idx="34">
                  <c:v>0.61146703008872738</c:v>
                </c:pt>
                <c:pt idx="35">
                  <c:v>0.6385259064973311</c:v>
                </c:pt>
                <c:pt idx="36">
                  <c:v>0.72585005356263932</c:v>
                </c:pt>
                <c:pt idx="37">
                  <c:v>0.76328183941081373</c:v>
                </c:pt>
                <c:pt idx="38">
                  <c:v>0.64709375148105264</c:v>
                </c:pt>
                <c:pt idx="39">
                  <c:v>0.7471651667000504</c:v>
                </c:pt>
                <c:pt idx="40">
                  <c:v>0.80927563293242077</c:v>
                </c:pt>
                <c:pt idx="41">
                  <c:v>0.85491913306025114</c:v>
                </c:pt>
                <c:pt idx="42">
                  <c:v>0.907807001353513</c:v>
                </c:pt>
                <c:pt idx="43">
                  <c:v>1.0510927852189607</c:v>
                </c:pt>
                <c:pt idx="44">
                  <c:v>1.1180939791575264</c:v>
                </c:pt>
                <c:pt idx="45">
                  <c:v>1.0941717565637701</c:v>
                </c:pt>
                <c:pt idx="46">
                  <c:v>1.1466198629587432</c:v>
                </c:pt>
                <c:pt idx="47">
                  <c:v>1.2554331452511385</c:v>
                </c:pt>
                <c:pt idx="48">
                  <c:v>1.1480376562720682</c:v>
                </c:pt>
                <c:pt idx="49">
                  <c:v>1.3214916982367522</c:v>
                </c:pt>
                <c:pt idx="50">
                  <c:v>1.5686494147812255</c:v>
                </c:pt>
                <c:pt idx="51">
                  <c:v>1.6861117044318921</c:v>
                </c:pt>
                <c:pt idx="52">
                  <c:v>1.3202560608262282</c:v>
                </c:pt>
                <c:pt idx="53">
                  <c:v>1.3825393621394015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53A-A34A-ABD4-6313F05F0D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321760"/>
        <c:axId val="1058222816"/>
      </c:lineChart>
      <c:catAx>
        <c:axId val="105832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58222816"/>
        <c:crosses val="autoZero"/>
        <c:auto val="1"/>
        <c:lblAlgn val="ctr"/>
        <c:lblOffset val="100"/>
        <c:tickLblSkip val="4"/>
        <c:noMultiLvlLbl val="0"/>
      </c:catAx>
      <c:valAx>
        <c:axId val="10582228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5832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United</a:t>
            </a:r>
            <a:r>
              <a:rPr lang="en-US" sz="1800" baseline="0"/>
              <a:t> States</a:t>
            </a:r>
          </a:p>
          <a:p>
            <a:pPr>
              <a:defRPr/>
            </a:pPr>
            <a:r>
              <a:rPr lang="en-US" sz="1800" baseline="0"/>
              <a:t>Total Domestic Economy Balance Sheet</a:t>
            </a:r>
          </a:p>
          <a:p>
            <a:pPr>
              <a:defRPr/>
            </a:pPr>
            <a:r>
              <a:rPr lang="en-US" i="1" baseline="0"/>
              <a:t>(Percent of GDP)</a:t>
            </a:r>
            <a:endParaRPr lang="en-US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export'!$B$129:$C$129</c:f>
              <c:strCache>
                <c:ptCount val="2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export'!$D$129:$BE$129</c:f>
              <c:numCache>
                <c:formatCode>0%</c:formatCode>
                <c:ptCount val="54"/>
                <c:pt idx="0">
                  <c:v>9.0502375850181682</c:v>
                </c:pt>
                <c:pt idx="1">
                  <c:v>9.2573044896557644</c:v>
                </c:pt>
                <c:pt idx="2">
                  <c:v>9.4884152920021911</c:v>
                </c:pt>
                <c:pt idx="3">
                  <c:v>9.3267833590571065</c:v>
                </c:pt>
                <c:pt idx="4">
                  <c:v>9.4925750711881953</c:v>
                </c:pt>
                <c:pt idx="5">
                  <c:v>9.5959635586681706</c:v>
                </c:pt>
                <c:pt idx="6">
                  <c:v>9.5482112736201561</c:v>
                </c:pt>
                <c:pt idx="7">
                  <c:v>9.4805999615717162</c:v>
                </c:pt>
                <c:pt idx="8">
                  <c:v>9.4857956285082494</c:v>
                </c:pt>
                <c:pt idx="9">
                  <c:v>9.7158246108171884</c:v>
                </c:pt>
                <c:pt idx="10">
                  <c:v>10.10519686417247</c:v>
                </c:pt>
                <c:pt idx="11">
                  <c:v>9.8712182725288429</c:v>
                </c:pt>
                <c:pt idx="12">
                  <c:v>10.157538728392847</c:v>
                </c:pt>
                <c:pt idx="13">
                  <c:v>10.016436984039625</c:v>
                </c:pt>
                <c:pt idx="14">
                  <c:v>9.7498952347929464</c:v>
                </c:pt>
                <c:pt idx="15">
                  <c:v>9.9491133901820703</c:v>
                </c:pt>
                <c:pt idx="16">
                  <c:v>10.298140667307189</c:v>
                </c:pt>
                <c:pt idx="17">
                  <c:v>10.395412753336629</c:v>
                </c:pt>
                <c:pt idx="18">
                  <c:v>10.447320296386833</c:v>
                </c:pt>
                <c:pt idx="19">
                  <c:v>10.438343732274532</c:v>
                </c:pt>
                <c:pt idx="20">
                  <c:v>10.254193456423673</c:v>
                </c:pt>
                <c:pt idx="21">
                  <c:v>10.423807343174031</c:v>
                </c:pt>
                <c:pt idx="22">
                  <c:v>10.278375381500851</c:v>
                </c:pt>
                <c:pt idx="23">
                  <c:v>10.438116379436037</c:v>
                </c:pt>
                <c:pt idx="24">
                  <c:v>10.343104759029531</c:v>
                </c:pt>
                <c:pt idx="25">
                  <c:v>10.754041258164587</c:v>
                </c:pt>
                <c:pt idx="26">
                  <c:v>11.005511885149447</c:v>
                </c:pt>
                <c:pt idx="27">
                  <c:v>11.456481649878754</c:v>
                </c:pt>
                <c:pt idx="28">
                  <c:v>11.986745266363597</c:v>
                </c:pt>
                <c:pt idx="29">
                  <c:v>12.513873452944596</c:v>
                </c:pt>
                <c:pt idx="30">
                  <c:v>12.399754560530679</c:v>
                </c:pt>
                <c:pt idx="31">
                  <c:v>12.396421436604012</c:v>
                </c:pt>
                <c:pt idx="32">
                  <c:v>12.195862513839201</c:v>
                </c:pt>
                <c:pt idx="33">
                  <c:v>12.71126364945664</c:v>
                </c:pt>
                <c:pt idx="34">
                  <c:v>13.29195609468618</c:v>
                </c:pt>
                <c:pt idx="35">
                  <c:v>13.621955257991289</c:v>
                </c:pt>
                <c:pt idx="36">
                  <c:v>14.129557673933814</c:v>
                </c:pt>
                <c:pt idx="37">
                  <c:v>14.488898177446767</c:v>
                </c:pt>
                <c:pt idx="38">
                  <c:v>13.336394152973277</c:v>
                </c:pt>
                <c:pt idx="39">
                  <c:v>13.642014145502518</c:v>
                </c:pt>
                <c:pt idx="40">
                  <c:v>13.661877134693334</c:v>
                </c:pt>
                <c:pt idx="41">
                  <c:v>13.482848388110028</c:v>
                </c:pt>
                <c:pt idx="42">
                  <c:v>13.691769902793158</c:v>
                </c:pt>
                <c:pt idx="43">
                  <c:v>14.368853365156264</c:v>
                </c:pt>
                <c:pt idx="44">
                  <c:v>14.534407972331588</c:v>
                </c:pt>
                <c:pt idx="45">
                  <c:v>14.281177523893222</c:v>
                </c:pt>
                <c:pt idx="46">
                  <c:v>14.55943279254992</c:v>
                </c:pt>
                <c:pt idx="47">
                  <c:v>15.021614186771266</c:v>
                </c:pt>
                <c:pt idx="48">
                  <c:v>14.374758852779173</c:v>
                </c:pt>
                <c:pt idx="49">
                  <c:v>15.193839436883215</c:v>
                </c:pt>
                <c:pt idx="50">
                  <c:v>17.093972650221978</c:v>
                </c:pt>
                <c:pt idx="51">
                  <c:v>17.218136572435892</c:v>
                </c:pt>
                <c:pt idx="52">
                  <c:v>15.999160418965781</c:v>
                </c:pt>
                <c:pt idx="53">
                  <c:v>16.060708450967869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16-2F4C-B2B6-C6D73F7BE3AE}"/>
            </c:ext>
          </c:extLst>
        </c:ser>
        <c:ser>
          <c:idx val="1"/>
          <c:order val="1"/>
          <c:tx>
            <c:strRef>
              <c:f>'OECD.Stat export'!$B$130:$C$130</c:f>
              <c:strCache>
                <c:ptCount val="2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export'!$D$130:$BE$130</c:f>
              <c:numCache>
                <c:formatCode>0%</c:formatCode>
                <c:ptCount val="54"/>
                <c:pt idx="0">
                  <c:v>5.215462592005963</c:v>
                </c:pt>
                <c:pt idx="1">
                  <c:v>5.3673414026955104</c:v>
                </c:pt>
                <c:pt idx="2">
                  <c:v>5.5750324446876718</c:v>
                </c:pt>
                <c:pt idx="3">
                  <c:v>5.3066072681352603</c:v>
                </c:pt>
                <c:pt idx="4">
                  <c:v>5.115306109241522</c:v>
                </c:pt>
                <c:pt idx="5">
                  <c:v>5.253365184877441</c:v>
                </c:pt>
                <c:pt idx="6">
                  <c:v>5.2683938294010888</c:v>
                </c:pt>
                <c:pt idx="7">
                  <c:v>5.1763132865789219</c:v>
                </c:pt>
                <c:pt idx="8">
                  <c:v>5.1492860180302769</c:v>
                </c:pt>
                <c:pt idx="9">
                  <c:v>5.2301305522780037</c:v>
                </c:pt>
                <c:pt idx="10">
                  <c:v>5.4208732019738912</c:v>
                </c:pt>
                <c:pt idx="11">
                  <c:v>5.2937857811038356</c:v>
                </c:pt>
                <c:pt idx="12">
                  <c:v>5.5404689275674386</c:v>
                </c:pt>
                <c:pt idx="13">
                  <c:v>5.6132281232801322</c:v>
                </c:pt>
                <c:pt idx="14">
                  <c:v>5.5687755102040812</c:v>
                </c:pt>
                <c:pt idx="15">
                  <c:v>5.8739463009910118</c:v>
                </c:pt>
                <c:pt idx="16">
                  <c:v>6.227217442571404</c:v>
                </c:pt>
                <c:pt idx="17">
                  <c:v>6.3361330120283403</c:v>
                </c:pt>
                <c:pt idx="18">
                  <c:v>6.4498754869757864</c:v>
                </c:pt>
                <c:pt idx="19">
                  <c:v>6.5280257373794672</c:v>
                </c:pt>
                <c:pt idx="20">
                  <c:v>6.4275781053478891</c:v>
                </c:pt>
                <c:pt idx="21">
                  <c:v>6.7078142608921585</c:v>
                </c:pt>
                <c:pt idx="22">
                  <c:v>6.7156422250509946</c:v>
                </c:pt>
                <c:pt idx="23">
                  <c:v>6.9191792785699704</c:v>
                </c:pt>
                <c:pt idx="24">
                  <c:v>6.8348678504775497</c:v>
                </c:pt>
                <c:pt idx="25">
                  <c:v>7.2528198751259865</c:v>
                </c:pt>
                <c:pt idx="26">
                  <c:v>7.5261701205237141</c:v>
                </c:pt>
                <c:pt idx="27">
                  <c:v>7.9222804747248645</c:v>
                </c:pt>
                <c:pt idx="28">
                  <c:v>8.4354181930529197</c:v>
                </c:pt>
                <c:pt idx="29">
                  <c:v>8.9550013497798826</c:v>
                </c:pt>
                <c:pt idx="30">
                  <c:v>8.7998396254024005</c:v>
                </c:pt>
                <c:pt idx="31">
                  <c:v>8.7839422976970116</c:v>
                </c:pt>
                <c:pt idx="32">
                  <c:v>8.5004789049418523</c:v>
                </c:pt>
                <c:pt idx="33">
                  <c:v>8.9991419718063987</c:v>
                </c:pt>
                <c:pt idx="34">
                  <c:v>9.3937227842713558</c:v>
                </c:pt>
                <c:pt idx="35">
                  <c:v>9.5677520860175473</c:v>
                </c:pt>
                <c:pt idx="36">
                  <c:v>9.9655465560670553</c:v>
                </c:pt>
                <c:pt idx="37">
                  <c:v>10.317152657832557</c:v>
                </c:pt>
                <c:pt idx="38">
                  <c:v>9.309801962098593</c:v>
                </c:pt>
                <c:pt idx="39">
                  <c:v>9.844118910630538</c:v>
                </c:pt>
                <c:pt idx="40">
                  <c:v>9.8681295102664635</c:v>
                </c:pt>
                <c:pt idx="41">
                  <c:v>9.6959831919844621</c:v>
                </c:pt>
                <c:pt idx="42">
                  <c:v>9.9178747385259012</c:v>
                </c:pt>
                <c:pt idx="43">
                  <c:v>10.480763216015959</c:v>
                </c:pt>
                <c:pt idx="44">
                  <c:v>10.610643051274309</c:v>
                </c:pt>
                <c:pt idx="45">
                  <c:v>10.360633966824125</c:v>
                </c:pt>
                <c:pt idx="46">
                  <c:v>10.554157399532498</c:v>
                </c:pt>
                <c:pt idx="47">
                  <c:v>10.983767000559626</c:v>
                </c:pt>
                <c:pt idx="48">
                  <c:v>10.366182748829941</c:v>
                </c:pt>
                <c:pt idx="49">
                  <c:v>11.154559608998644</c:v>
                </c:pt>
                <c:pt idx="50">
                  <c:v>12.768401699864675</c:v>
                </c:pt>
                <c:pt idx="51">
                  <c:v>12.734943791791588</c:v>
                </c:pt>
                <c:pt idx="52">
                  <c:v>10.972350497001496</c:v>
                </c:pt>
                <c:pt idx="53">
                  <c:v>11.118521230179024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16-2F4C-B2B6-C6D73F7BE3AE}"/>
            </c:ext>
          </c:extLst>
        </c:ser>
        <c:ser>
          <c:idx val="2"/>
          <c:order val="2"/>
          <c:tx>
            <c:strRef>
              <c:f>'OECD.Stat export'!$B$131:$C$131</c:f>
              <c:strCache>
                <c:ptCount val="2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export'!$D$131:$BE$131</c:f>
              <c:numCache>
                <c:formatCode>0%</c:formatCode>
                <c:ptCount val="54"/>
                <c:pt idx="0">
                  <c:v>3.9743510668033171</c:v>
                </c:pt>
                <c:pt idx="1">
                  <c:v>4.0002000171688561</c:v>
                </c:pt>
                <c:pt idx="2">
                  <c:v>4.0427230083652574</c:v>
                </c:pt>
                <c:pt idx="3">
                  <c:v>4.1433211730040691</c:v>
                </c:pt>
                <c:pt idx="4">
                  <c:v>4.4007552420398657</c:v>
                </c:pt>
                <c:pt idx="5">
                  <c:v>4.3997210516944625</c:v>
                </c:pt>
                <c:pt idx="6">
                  <c:v>4.3480111028077291</c:v>
                </c:pt>
                <c:pt idx="7">
                  <c:v>4.382061677394562</c:v>
                </c:pt>
                <c:pt idx="8">
                  <c:v>4.4256059704031294</c:v>
                </c:pt>
                <c:pt idx="9">
                  <c:v>4.5816895672363263</c:v>
                </c:pt>
                <c:pt idx="10">
                  <c:v>4.7782721450320231</c:v>
                </c:pt>
                <c:pt idx="11">
                  <c:v>4.6957686311194262</c:v>
                </c:pt>
                <c:pt idx="12">
                  <c:v>4.7352138285782646</c:v>
                </c:pt>
                <c:pt idx="13">
                  <c:v>4.54281150247661</c:v>
                </c:pt>
                <c:pt idx="14">
                  <c:v>4.4114360015851002</c:v>
                </c:pt>
                <c:pt idx="15">
                  <c:v>4.4059919336252591</c:v>
                </c:pt>
                <c:pt idx="16">
                  <c:v>4.4487597170058519</c:v>
                </c:pt>
                <c:pt idx="17">
                  <c:v>4.4792865381446694</c:v>
                </c:pt>
                <c:pt idx="18">
                  <c:v>4.4569887709113143</c:v>
                </c:pt>
                <c:pt idx="19">
                  <c:v>4.3990144639818487</c:v>
                </c:pt>
                <c:pt idx="20">
                  <c:v>4.290403313712666</c:v>
                </c:pt>
                <c:pt idx="21">
                  <c:v>4.1790584758285831</c:v>
                </c:pt>
                <c:pt idx="22">
                  <c:v>3.9994087695351439</c:v>
                </c:pt>
                <c:pt idx="23">
                  <c:v>3.9400771294433268</c:v>
                </c:pt>
                <c:pt idx="24">
                  <c:v>3.9034574322099025</c:v>
                </c:pt>
                <c:pt idx="25">
                  <c:v>3.8646973048679922</c:v>
                </c:pt>
                <c:pt idx="26">
                  <c:v>3.8349309435037346</c:v>
                </c:pt>
                <c:pt idx="27">
                  <c:v>3.8925957144189516</c:v>
                </c:pt>
                <c:pt idx="28">
                  <c:v>3.9418506421856381</c:v>
                </c:pt>
                <c:pt idx="29">
                  <c:v>3.9768885497134314</c:v>
                </c:pt>
                <c:pt idx="30">
                  <c:v>4.1103535264852207</c:v>
                </c:pt>
                <c:pt idx="31">
                  <c:v>4.2135701528080967</c:v>
                </c:pt>
                <c:pt idx="32">
                  <c:v>4.3642794923644219</c:v>
                </c:pt>
                <c:pt idx="33">
                  <c:v>4.4199837646750755</c:v>
                </c:pt>
                <c:pt idx="34">
                  <c:v>4.6905691975248009</c:v>
                </c:pt>
                <c:pt idx="35">
                  <c:v>4.9085292042456592</c:v>
                </c:pt>
                <c:pt idx="36">
                  <c:v>4.96687708098092</c:v>
                </c:pt>
                <c:pt idx="37">
                  <c:v>4.8744267040665461</c:v>
                </c:pt>
                <c:pt idx="38">
                  <c:v>4.5508183535433551</c:v>
                </c:pt>
                <c:pt idx="39">
                  <c:v>4.2206061568852267</c:v>
                </c:pt>
                <c:pt idx="40">
                  <c:v>4.1681332314439494</c:v>
                </c:pt>
                <c:pt idx="41">
                  <c:v>4.1017676621986316</c:v>
                </c:pt>
                <c:pt idx="42">
                  <c:v>4.0766720807185921</c:v>
                </c:pt>
                <c:pt idx="43">
                  <c:v>4.2251750261233019</c:v>
                </c:pt>
                <c:pt idx="44">
                  <c:v>4.2858632419219749</c:v>
                </c:pt>
                <c:pt idx="45">
                  <c:v>4.3312139953861362</c:v>
                </c:pt>
                <c:pt idx="46">
                  <c:v>4.4412533765532141</c:v>
                </c:pt>
                <c:pt idx="47">
                  <c:v>4.5105305663515987</c:v>
                </c:pt>
                <c:pt idx="48">
                  <c:v>4.4798512158417392</c:v>
                </c:pt>
                <c:pt idx="49">
                  <c:v>4.5355214442729528</c:v>
                </c:pt>
                <c:pt idx="50">
                  <c:v>4.9173884285748199</c:v>
                </c:pt>
                <c:pt idx="51">
                  <c:v>5.105387710110616</c:v>
                </c:pt>
                <c:pt idx="52">
                  <c:v>5.0268099219642854</c:v>
                </c:pt>
                <c:pt idx="53">
                  <c:v>4.9421872207888446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16-2F4C-B2B6-C6D73F7BE3AE}"/>
            </c:ext>
          </c:extLst>
        </c:ser>
        <c:ser>
          <c:idx val="3"/>
          <c:order val="3"/>
          <c:tx>
            <c:strRef>
              <c:f>'OECD.Stat export'!$B$132:$C$132</c:f>
              <c:strCache>
                <c:ptCount val="2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export'!$D$132:$BE$132</c:f>
              <c:numCache>
                <c:formatCode>0%</c:formatCode>
                <c:ptCount val="54"/>
                <c:pt idx="0">
                  <c:v>4.0313547004565358</c:v>
                </c:pt>
                <c:pt idx="1">
                  <c:v>4.0885148939823157</c:v>
                </c:pt>
                <c:pt idx="2">
                  <c:v>4.1351841138300376</c:v>
                </c:pt>
                <c:pt idx="3">
                  <c:v>4.0955458117019781</c:v>
                </c:pt>
                <c:pt idx="4">
                  <c:v>4.0767052808697901</c:v>
                </c:pt>
                <c:pt idx="5">
                  <c:v>4.2063582408451543</c:v>
                </c:pt>
                <c:pt idx="6">
                  <c:v>4.1271084658908936</c:v>
                </c:pt>
                <c:pt idx="7">
                  <c:v>4.1288572389278508</c:v>
                </c:pt>
                <c:pt idx="8">
                  <c:v>4.1042868685150538</c:v>
                </c:pt>
                <c:pt idx="9">
                  <c:v>4.1121649602253267</c:v>
                </c:pt>
                <c:pt idx="10">
                  <c:v>4.1564119973401459</c:v>
                </c:pt>
                <c:pt idx="11">
                  <c:v>4.0929295291549739</c:v>
                </c:pt>
                <c:pt idx="12">
                  <c:v>4.272050361863748</c:v>
                </c:pt>
                <c:pt idx="13">
                  <c:v>4.3443434232250961</c:v>
                </c:pt>
                <c:pt idx="14">
                  <c:v>4.4075440855954033</c:v>
                </c:pt>
                <c:pt idx="15">
                  <c:v>4.6498972113390185</c:v>
                </c:pt>
                <c:pt idx="16">
                  <c:v>4.8634070661193114</c:v>
                </c:pt>
                <c:pt idx="17">
                  <c:v>5.0008302438622509</c:v>
                </c:pt>
                <c:pt idx="18">
                  <c:v>5.0680918188068151</c:v>
                </c:pt>
                <c:pt idx="19">
                  <c:v>5.0703708167895636</c:v>
                </c:pt>
                <c:pt idx="20">
                  <c:v>5.0816431050963429</c:v>
                </c:pt>
                <c:pt idx="21">
                  <c:v>5.1610771179422228</c:v>
                </c:pt>
                <c:pt idx="22">
                  <c:v>5.2037605631642716</c:v>
                </c:pt>
                <c:pt idx="23">
                  <c:v>5.2476875747237042</c:v>
                </c:pt>
                <c:pt idx="24">
                  <c:v>5.227596196069821</c:v>
                </c:pt>
                <c:pt idx="25">
                  <c:v>5.3135996177860383</c:v>
                </c:pt>
                <c:pt idx="26">
                  <c:v>5.366317399759696</c:v>
                </c:pt>
                <c:pt idx="27">
                  <c:v>5.3912945346017533</c:v>
                </c:pt>
                <c:pt idx="28">
                  <c:v>5.539604978593812</c:v>
                </c:pt>
                <c:pt idx="29">
                  <c:v>5.7088929728382753</c:v>
                </c:pt>
                <c:pt idx="30">
                  <c:v>5.8056828602087602</c:v>
                </c:pt>
                <c:pt idx="31">
                  <c:v>6.0233043215301603</c:v>
                </c:pt>
                <c:pt idx="32">
                  <c:v>6.1950779112644225</c:v>
                </c:pt>
                <c:pt idx="33">
                  <c:v>6.3481438484703006</c:v>
                </c:pt>
                <c:pt idx="34">
                  <c:v>6.5741966244311296</c:v>
                </c:pt>
                <c:pt idx="35">
                  <c:v>6.6679484170808028</c:v>
                </c:pt>
                <c:pt idx="36">
                  <c:v>6.8086007122383396</c:v>
                </c:pt>
                <c:pt idx="37">
                  <c:v>7.0122877948349478</c:v>
                </c:pt>
                <c:pt idx="38">
                  <c:v>7.122675508974333</c:v>
                </c:pt>
                <c:pt idx="39">
                  <c:v>7.3027111292227573</c:v>
                </c:pt>
                <c:pt idx="40">
                  <c:v>7.2081494451458568</c:v>
                </c:pt>
                <c:pt idx="41">
                  <c:v>7.1838103296858273</c:v>
                </c:pt>
                <c:pt idx="42">
                  <c:v>7.1235159345391903</c:v>
                </c:pt>
                <c:pt idx="43">
                  <c:v>7.2797884606250598</c:v>
                </c:pt>
                <c:pt idx="44">
                  <c:v>7.2702015304232877</c:v>
                </c:pt>
                <c:pt idx="45">
                  <c:v>7.1943904207404152</c:v>
                </c:pt>
                <c:pt idx="46">
                  <c:v>7.2909179945547233</c:v>
                </c:pt>
                <c:pt idx="47">
                  <c:v>7.25166296149877</c:v>
                </c:pt>
                <c:pt idx="48">
                  <c:v>7.1129087668204036</c:v>
                </c:pt>
                <c:pt idx="49">
                  <c:v>7.2245557738178761</c:v>
                </c:pt>
                <c:pt idx="50">
                  <c:v>8.097407801334251</c:v>
                </c:pt>
                <c:pt idx="51">
                  <c:v>7.7863388533611273</c:v>
                </c:pt>
                <c:pt idx="52">
                  <c:v>7.3393529751361797</c:v>
                </c:pt>
                <c:pt idx="53">
                  <c:v>7.3227911177323088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16-2F4C-B2B6-C6D73F7BE3AE}"/>
            </c:ext>
          </c:extLst>
        </c:ser>
        <c:ser>
          <c:idx val="4"/>
          <c:order val="4"/>
          <c:tx>
            <c:strRef>
              <c:f>'OECD.Stat export'!$B$133:$C$133</c:f>
              <c:strCache>
                <c:ptCount val="2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53"/>
              <c:layout>
                <c:manualLayout>
                  <c:x val="-9.4834661525926345E-2"/>
                  <c:y val="-0.1319444178878934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2023</a:t>
                    </a:r>
                    <a:r>
                      <a:rPr lang="en-US" baseline="0"/>
                      <a:t> Q1 </a:t>
                    </a:r>
                    <a:fld id="{07101482-2576-004A-8E37-B35773855E2E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800A669C-B231-B44A-A3A1-82FF6599634B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516-2F4C-B2B6-C6D73F7BE3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export'!$D$133:$BE$133</c:f>
              <c:numCache>
                <c:formatCode>0%</c:formatCode>
                <c:ptCount val="54"/>
                <c:pt idx="0">
                  <c:v>5.0188828845616325</c:v>
                </c:pt>
                <c:pt idx="1">
                  <c:v>5.1687895956734486</c:v>
                </c:pt>
                <c:pt idx="2">
                  <c:v>5.3532311781721535</c:v>
                </c:pt>
                <c:pt idx="3">
                  <c:v>5.2312375473551285</c:v>
                </c:pt>
                <c:pt idx="4">
                  <c:v>5.4158697903184052</c:v>
                </c:pt>
                <c:pt idx="5">
                  <c:v>5.3896053178230163</c:v>
                </c:pt>
                <c:pt idx="6">
                  <c:v>5.4211028077292625</c:v>
                </c:pt>
                <c:pt idx="7">
                  <c:v>5.3517427226438654</c:v>
                </c:pt>
                <c:pt idx="8">
                  <c:v>5.3815087599931966</c:v>
                </c:pt>
                <c:pt idx="9">
                  <c:v>5.6036596505918626</c:v>
                </c:pt>
                <c:pt idx="10">
                  <c:v>5.948784866832324</c:v>
                </c:pt>
                <c:pt idx="11">
                  <c:v>5.7782887433738699</c:v>
                </c:pt>
                <c:pt idx="12">
                  <c:v>5.8854883665290982</c:v>
                </c:pt>
                <c:pt idx="13">
                  <c:v>5.6720935608145293</c:v>
                </c:pt>
                <c:pt idx="14">
                  <c:v>5.3423511491975431</c:v>
                </c:pt>
                <c:pt idx="15">
                  <c:v>5.299216178843051</c:v>
                </c:pt>
                <c:pt idx="16">
                  <c:v>5.4347336011878769</c:v>
                </c:pt>
                <c:pt idx="17">
                  <c:v>5.394582509474378</c:v>
                </c:pt>
                <c:pt idx="18">
                  <c:v>5.3792284775800177</c:v>
                </c:pt>
                <c:pt idx="19">
                  <c:v>5.3679729154849687</c:v>
                </c:pt>
                <c:pt idx="20">
                  <c:v>5.1725503513273301</c:v>
                </c:pt>
                <c:pt idx="21">
                  <c:v>5.2627302252318087</c:v>
                </c:pt>
                <c:pt idx="22">
                  <c:v>5.0746148183365793</c:v>
                </c:pt>
                <c:pt idx="23">
                  <c:v>5.1904288047123321</c:v>
                </c:pt>
                <c:pt idx="24">
                  <c:v>5.1155085629597101</c:v>
                </c:pt>
                <c:pt idx="25">
                  <c:v>5.4404416403785492</c:v>
                </c:pt>
                <c:pt idx="26">
                  <c:v>5.6391944853897513</c:v>
                </c:pt>
                <c:pt idx="27">
                  <c:v>6.0651871152770003</c:v>
                </c:pt>
                <c:pt idx="28">
                  <c:v>6.4471402877697841</c:v>
                </c:pt>
                <c:pt idx="29">
                  <c:v>6.8049804801063214</c:v>
                </c:pt>
                <c:pt idx="30">
                  <c:v>6.59407170032192</c:v>
                </c:pt>
                <c:pt idx="31">
                  <c:v>6.3731171150738524</c:v>
                </c:pt>
                <c:pt idx="32">
                  <c:v>6.0007846025747771</c:v>
                </c:pt>
                <c:pt idx="33">
                  <c:v>6.3631198009863397</c:v>
                </c:pt>
                <c:pt idx="34">
                  <c:v>6.71775947025505</c:v>
                </c:pt>
                <c:pt idx="35">
                  <c:v>6.9540068409104849</c:v>
                </c:pt>
                <c:pt idx="36">
                  <c:v>7.3209569616954751</c:v>
                </c:pt>
                <c:pt idx="37">
                  <c:v>7.4766103826118195</c:v>
                </c:pt>
                <c:pt idx="38">
                  <c:v>6.213718643998944</c:v>
                </c:pt>
                <c:pt idx="39">
                  <c:v>6.3393030162797608</c:v>
                </c:pt>
                <c:pt idx="40">
                  <c:v>6.4537276895474784</c:v>
                </c:pt>
                <c:pt idx="41">
                  <c:v>6.2990380584242001</c:v>
                </c:pt>
                <c:pt idx="42">
                  <c:v>6.568253968253968</c:v>
                </c:pt>
                <c:pt idx="43">
                  <c:v>7.0890649045312051</c:v>
                </c:pt>
                <c:pt idx="44">
                  <c:v>7.2642064419082999</c:v>
                </c:pt>
                <c:pt idx="45">
                  <c:v>7.0867871031528065</c:v>
                </c:pt>
                <c:pt idx="46">
                  <c:v>7.2685147979951967</c:v>
                </c:pt>
                <c:pt idx="47">
                  <c:v>7.7699512252724965</c:v>
                </c:pt>
                <c:pt idx="48">
                  <c:v>7.2618500859587707</c:v>
                </c:pt>
                <c:pt idx="49">
                  <c:v>7.9692836630653385</c:v>
                </c:pt>
                <c:pt idx="50">
                  <c:v>8.9965648488877275</c:v>
                </c:pt>
                <c:pt idx="51">
                  <c:v>9.4317977190747637</c:v>
                </c:pt>
                <c:pt idx="52">
                  <c:v>8.6598074438296013</c:v>
                </c:pt>
                <c:pt idx="53">
                  <c:v>8.7379173332355595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516-2F4C-B2B6-C6D73F7BE3AE}"/>
            </c:ext>
          </c:extLst>
        </c:ser>
        <c:ser>
          <c:idx val="5"/>
          <c:order val="5"/>
          <c:tx>
            <c:strRef>
              <c:f>'OECD.Stat export'!$B$134:$C$134</c:f>
              <c:strCache>
                <c:ptCount val="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53"/>
              <c:layout>
                <c:manualLayout>
                  <c:x val="-5.7949833163080926E-3"/>
                  <c:y val="8.94107860566903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/>
                      <a:t>2023 Q1 </a:t>
                    </a:r>
                    <a:fld id="{FE946A14-A25D-7141-93F3-F7630A5FD160}" type="SERIESNAME">
                      <a:rPr lang="en-US"/>
                      <a:pPr>
                        <a:defRPr/>
                      </a:pPr>
                      <a:t>[SERIES NAME]</a:t>
                    </a:fld>
                    <a:endParaRPr lang="en-US" baseline="0"/>
                  </a:p>
                  <a:p>
                    <a:pPr>
                      <a:defRPr/>
                    </a:pPr>
                    <a:fld id="{39B04B9D-0ACD-FD40-8F98-8BFBF93C6EBB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219453574072941"/>
                      <c:h val="0.136427118972923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516-2F4C-B2B6-C6D73F7BE3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'OECD.Stat export'!$D$88:$BE$88</c:f>
              <c:strCache>
                <c:ptCount val="5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 Q1</c:v>
                </c:pt>
              </c:strCache>
            </c:strRef>
          </c:cat>
          <c:val>
            <c:numRef>
              <c:f>'OECD.Stat export'!$D$134:$BE$134</c:f>
              <c:numCache>
                <c:formatCode>0%</c:formatCode>
                <c:ptCount val="54"/>
                <c:pt idx="0">
                  <c:v>1.184107891549427</c:v>
                </c:pt>
                <c:pt idx="1">
                  <c:v>1.2788265087131943</c:v>
                </c:pt>
                <c:pt idx="2">
                  <c:v>1.4398483308576346</c:v>
                </c:pt>
                <c:pt idx="3">
                  <c:v>1.2110614564332818</c:v>
                </c:pt>
                <c:pt idx="4">
                  <c:v>1.0386008283717318</c:v>
                </c:pt>
                <c:pt idx="5">
                  <c:v>1.0470069440322869</c:v>
                </c:pt>
                <c:pt idx="6">
                  <c:v>1.1412853635101954</c:v>
                </c:pt>
                <c:pt idx="7">
                  <c:v>1.047456047651071</c:v>
                </c:pt>
                <c:pt idx="8">
                  <c:v>1.0449991495152238</c:v>
                </c:pt>
                <c:pt idx="9">
                  <c:v>1.1179655920526776</c:v>
                </c:pt>
                <c:pt idx="10">
                  <c:v>1.2644612046337451</c:v>
                </c:pt>
                <c:pt idx="11">
                  <c:v>1.2008562519488619</c:v>
                </c:pt>
                <c:pt idx="12">
                  <c:v>1.2684185657036904</c:v>
                </c:pt>
                <c:pt idx="13">
                  <c:v>1.2688847000550358</c:v>
                </c:pt>
                <c:pt idx="14">
                  <c:v>1.1612314246086783</c:v>
                </c:pt>
                <c:pt idx="15">
                  <c:v>1.2240490896519935</c:v>
                </c:pt>
                <c:pt idx="16">
                  <c:v>1.3638103764520919</c:v>
                </c:pt>
                <c:pt idx="17">
                  <c:v>1.3353027681660901</c:v>
                </c:pt>
                <c:pt idx="18">
                  <c:v>1.3817836681689712</c:v>
                </c:pt>
                <c:pt idx="19">
                  <c:v>1.4576549205899036</c:v>
                </c:pt>
                <c:pt idx="20">
                  <c:v>1.3459350002515471</c:v>
                </c:pt>
                <c:pt idx="21">
                  <c:v>1.5467371429499359</c:v>
                </c:pt>
                <c:pt idx="22">
                  <c:v>1.511881661886723</c:v>
                </c:pt>
                <c:pt idx="23">
                  <c:v>1.671491703846266</c:v>
                </c:pt>
                <c:pt idx="24">
                  <c:v>1.6072716544077286</c:v>
                </c:pt>
                <c:pt idx="25">
                  <c:v>1.939220257339948</c:v>
                </c:pt>
                <c:pt idx="26">
                  <c:v>2.1598527207640186</c:v>
                </c:pt>
                <c:pt idx="27">
                  <c:v>2.5309859401231112</c:v>
                </c:pt>
                <c:pt idx="28">
                  <c:v>2.8958132144591078</c:v>
                </c:pt>
                <c:pt idx="29">
                  <c:v>3.2461083769416064</c:v>
                </c:pt>
                <c:pt idx="30">
                  <c:v>2.9941567651936398</c:v>
                </c:pt>
                <c:pt idx="31">
                  <c:v>2.7606379761668509</c:v>
                </c:pt>
                <c:pt idx="32">
                  <c:v>2.3054009936774298</c:v>
                </c:pt>
                <c:pt idx="33">
                  <c:v>2.6509981233360973</c:v>
                </c:pt>
                <c:pt idx="34">
                  <c:v>2.8195261598402253</c:v>
                </c:pt>
                <c:pt idx="35">
                  <c:v>2.8998036689367446</c:v>
                </c:pt>
                <c:pt idx="36">
                  <c:v>3.1569458438287152</c:v>
                </c:pt>
                <c:pt idx="37">
                  <c:v>3.3048648629976096</c:v>
                </c:pt>
                <c:pt idx="38">
                  <c:v>2.1871264531242596</c:v>
                </c:pt>
                <c:pt idx="39">
                  <c:v>2.5414077814077816</c:v>
                </c:pt>
                <c:pt idx="40">
                  <c:v>2.6599800651206058</c:v>
                </c:pt>
                <c:pt idx="41">
                  <c:v>2.5121728622986339</c:v>
                </c:pt>
                <c:pt idx="42">
                  <c:v>2.7943588039867109</c:v>
                </c:pt>
                <c:pt idx="43">
                  <c:v>3.2009747553908996</c:v>
                </c:pt>
                <c:pt idx="44">
                  <c:v>3.3404415208510203</c:v>
                </c:pt>
                <c:pt idx="45">
                  <c:v>3.1662435460837086</c:v>
                </c:pt>
                <c:pt idx="46">
                  <c:v>3.2632394049777749</c:v>
                </c:pt>
                <c:pt idx="47">
                  <c:v>3.7321040390608555</c:v>
                </c:pt>
                <c:pt idx="48">
                  <c:v>3.2532739820095364</c:v>
                </c:pt>
                <c:pt idx="49">
                  <c:v>3.9300038351807678</c:v>
                </c:pt>
                <c:pt idx="50">
                  <c:v>4.6709938985304245</c:v>
                </c:pt>
                <c:pt idx="51">
                  <c:v>4.94860493843046</c:v>
                </c:pt>
                <c:pt idx="52">
                  <c:v>3.6329975218653168</c:v>
                </c:pt>
                <c:pt idx="53">
                  <c:v>3.795730112446714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516-2F4C-B2B6-C6D73F7BE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321760"/>
        <c:axId val="1058222816"/>
      </c:lineChart>
      <c:catAx>
        <c:axId val="105832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58222816"/>
        <c:crosses val="autoZero"/>
        <c:auto val="1"/>
        <c:lblAlgn val="ctr"/>
        <c:lblOffset val="100"/>
        <c:tickLblSkip val="4"/>
        <c:noMultiLvlLbl val="0"/>
      </c:catAx>
      <c:valAx>
        <c:axId val="1058222816"/>
        <c:scaling>
          <c:orientation val="minMax"/>
          <c:max val="18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5832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3821-597E-4B4F-8572-5DA1CB183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950976"/>
            <a:ext cx="6509385" cy="3556730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38D70-8FF5-47D7-A0DD-087A227BC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572000"/>
            <a:ext cx="6481953" cy="1485900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B485-516D-48B7-AF1D-69AEEA35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14DDB-2831-4FF8-9DA7-0449659D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78F6-65BA-4964-80E2-DB6EA335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4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7F1B-6F93-4E6E-8C8C-D01A9DEB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D2968-FE85-492F-A77B-1771F4EA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8641" y="2028826"/>
            <a:ext cx="11094348" cy="402907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2DA2-B1FB-45C6-B10C-141AC2BF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A6D78-CE47-4CA7-B3B6-AFAE5175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DC5C0-8780-4819-A8FC-32A0141D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8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8F9A8-05F2-4F79-B689-1FA2F319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72612" y="952499"/>
            <a:ext cx="2207417" cy="51054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615BC-61CD-4D59-8E85-B59072E2B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7924" y="952499"/>
            <a:ext cx="8914688" cy="51054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81C46-8CC0-4B79-AF2E-84C86C6A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6817-4D29-4888-B68C-A35F5A06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B21A-30A9-4173-9E3F-D985B86A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45AC-24E0-45A1-90C3-7BF96C3F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18E1-7CA3-4B5E-9683-554FDFC6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D32D-7150-4DF2-B992-A2B4F560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3F0C-FCA3-464C-B6ED-864DB51E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1006-DAE1-4326-B1AE-FD527A65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7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B84-BE32-464A-A765-975C21B5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23" y="952500"/>
            <a:ext cx="6678695" cy="3962398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145C2-97CF-4887-904A-8ADC8052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860" y="952501"/>
            <a:ext cx="3500440" cy="396239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24559-DA32-4398-A8EE-EED2469D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67BE1-F1AC-4732-B52E-1C7D63DE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3C03-DDF0-48C6-B1BF-D28875F8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7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F411-42B3-4A17-BE7E-861BE7E7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0603-F4C0-40AC-A53E-40449D53D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C5634-2887-4182-A9BE-B382357D4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8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B6E74-28E1-4684-B515-4265ED7B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375EA-A8F8-485D-A82F-CD85D4C9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9E4B0-F5E3-407F-A548-B616E77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9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161A-7627-4D64-AF08-10D702AF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950976"/>
            <a:ext cx="10802729" cy="8817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B6884-07D8-4CC4-BE99-516F1433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18" y="1832772"/>
            <a:ext cx="5281507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C638-B5A8-4F8C-85AE-33BEAF54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600531"/>
            <a:ext cx="528150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D1933-A703-4BDC-A697-728E899E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927" y="1832772"/>
            <a:ext cx="5283202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25DBD-4D51-4A2D-B1E4-6D094CD1E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927" y="2600531"/>
            <a:ext cx="52832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636E2-E26E-42F7-9E05-3F756C7D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281B-0E5C-421E-AFFE-775F57C5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83462-E410-4DC7-AE53-27AABEC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4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FA68-31B5-48C5-929A-842FDF0F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A2600-419E-46E9-946F-FBDEDBA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5F9A9-98FF-4653-A570-9F351A1A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44457-95F1-4B15-A647-B14F91F7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6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9EABA-1008-4E49-9184-3A946ECD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3BD0-269D-4127-B5F7-84B0D8A7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23447-C740-4495-93EC-7252B1B9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6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1155-71E7-4F0A-BB62-933743CF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52500"/>
            <a:ext cx="4124084" cy="2362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6D44-5A1E-4176-8766-4B81E045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952500"/>
            <a:ext cx="5934074" cy="4908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10EC6-11DD-4B5D-A2D2-4DCF73E5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FCDF-666E-4DB4-A1C0-79D40A00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69AC-15E6-4B19-A59D-DBDBE923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9F0EE-74DE-4FEC-81E9-E40D533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8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CA4F-6508-4AD6-8367-A0288D88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952500"/>
            <a:ext cx="4124084" cy="239791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BFCD-2F93-4D99-89EA-F0359FB78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2119" y="987425"/>
            <a:ext cx="602218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4C1F7-1272-41C8-8C29-676316D0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DD491-0FE6-4B42-AAA6-B698E46F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8F83F-4E9F-4607-A69B-DFC93256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4484-C6E4-4D8A-BDAB-09B1FBB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3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E843-90BA-4A7D-8F9F-FFE49387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950976"/>
            <a:ext cx="10995659" cy="1077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CA62-9B55-49B4-94B6-EAAF7D5A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2028826"/>
            <a:ext cx="1099566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EA03-AAFA-4A69-A3DA-1DD0EF273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8729" y="6449535"/>
            <a:ext cx="2983095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CDE23C7-78A4-413A-A84B-93D4CC0A9EB1}" type="datetimeFigureOut">
              <a:rPr lang="en-US" smtClean="0"/>
              <a:pPr/>
              <a:t>7/17/23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7F43-1ECB-4FC2-863E-26CEE24A0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24" y="1737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F9D8-4B2E-4871-B2AE-EFC06BE23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0710" y="6449535"/>
            <a:ext cx="932279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B39E08-E0E5-4B1A-8F7D-08FE7678A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2919E4-C488-4107-9EF1-66152F848008}"/>
              </a:ext>
            </a:extLst>
          </p:cNvPr>
          <p:cNvCxnSpPr>
            <a:cxnSpLocks/>
          </p:cNvCxnSpPr>
          <p:nvPr/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F79732-4088-424C-A653-4534E4389443}"/>
              </a:ext>
            </a:extLst>
          </p:cNvPr>
          <p:cNvCxnSpPr>
            <a:cxnSpLocks/>
          </p:cNvCxnSpPr>
          <p:nvPr/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95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chosgroup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29A1DE-53D5-2382-455E-838FB820E9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43"/>
          <a:stretch/>
        </p:blipFill>
        <p:spPr>
          <a:xfrm>
            <a:off x="20" y="1"/>
            <a:ext cx="12191979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2D2E18-9846-9CFA-BCBB-F8F0D6736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263" y="239806"/>
            <a:ext cx="5959737" cy="36417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United States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Sector Balance Sheets</a:t>
            </a:r>
          </a:p>
        </p:txBody>
      </p:sp>
      <p:pic>
        <p:nvPicPr>
          <p:cNvPr id="6" name="Picture 5" descr="A black and white logo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37EF2162-0D67-A4F6-867F-8F72550FE0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3355" y="6270772"/>
            <a:ext cx="1698625" cy="58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8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F8077E-3960-F9C6-783C-35B5379680EB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Federal Reserve Financial Accounts of the United States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5128E-6D0D-4A06-6450-DF5FF4FDD54B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United States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7FE0D76-AEE8-DDFF-2899-78B59D7BA4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93153"/>
              </p:ext>
            </p:extLst>
          </p:nvPr>
        </p:nvGraphicFramePr>
        <p:xfrm>
          <a:off x="2032884" y="944783"/>
          <a:ext cx="8126232" cy="496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3843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F8077E-3960-F9C6-783C-35B5379680EB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Federal Reserve Financial Accounts of the United States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5128E-6D0D-4A06-6450-DF5FF4FDD54B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United States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AE6D7BE-1DA5-BF4E-9161-90D22C2EF4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992650"/>
              </p:ext>
            </p:extLst>
          </p:nvPr>
        </p:nvGraphicFramePr>
        <p:xfrm>
          <a:off x="2029227" y="958528"/>
          <a:ext cx="8133545" cy="4940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0918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F8077E-3960-F9C6-783C-35B5379680EB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Federal Reserve Financial Accounts of the United States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5128E-6D0D-4A06-6450-DF5FF4FDD54B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United States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CB168C2-DB52-5E46-98DC-D97C6AC00B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9256"/>
              </p:ext>
            </p:extLst>
          </p:nvPr>
        </p:nvGraphicFramePr>
        <p:xfrm>
          <a:off x="2168123" y="923804"/>
          <a:ext cx="7855753" cy="5010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190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F8077E-3960-F9C6-783C-35B5379680EB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Federal Reserve Financial Accounts of the United States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5128E-6D0D-4A06-6450-DF5FF4FDD54B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United States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54B44D2-6BE8-9843-BCBA-C840E249E9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793982"/>
              </p:ext>
            </p:extLst>
          </p:nvPr>
        </p:nvGraphicFramePr>
        <p:xfrm>
          <a:off x="2167158" y="933209"/>
          <a:ext cx="7857683" cy="4991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577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F8077E-3960-F9C6-783C-35B5379680EB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Federal Reserve Financial Accounts of the United States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5128E-6D0D-4A06-6450-DF5FF4FDD54B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United States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F0BD85F-01B9-7F4A-9826-7365449E72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998968"/>
              </p:ext>
            </p:extLst>
          </p:nvPr>
        </p:nvGraphicFramePr>
        <p:xfrm>
          <a:off x="2031156" y="993252"/>
          <a:ext cx="8129688" cy="4871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169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F8077E-3960-F9C6-783C-35B5379680EB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Federal Reserve Financial Accounts of the United States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5128E-6D0D-4A06-6450-DF5FF4FDD54B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United States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58ED6F1-6A62-934B-921F-0C88DB1C53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781720"/>
              </p:ext>
            </p:extLst>
          </p:nvPr>
        </p:nvGraphicFramePr>
        <p:xfrm>
          <a:off x="2061821" y="944783"/>
          <a:ext cx="8068358" cy="496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41088623"/>
      </p:ext>
    </p:extLst>
  </p:cSld>
  <p:clrMapOvr>
    <a:masterClrMapping/>
  </p:clrMapOvr>
</p:sld>
</file>

<file path=ppt/theme/theme1.xml><?xml version="1.0" encoding="utf-8"?>
<a:theme xmlns:a="http://schemas.openxmlformats.org/drawingml/2006/main" name="TribuneVTI">
  <a:themeElements>
    <a:clrScheme name="AnalogousFromDarkSeedRightStep">
      <a:dk1>
        <a:srgbClr val="000000"/>
      </a:dk1>
      <a:lt1>
        <a:srgbClr val="FFFFFF"/>
      </a:lt1>
      <a:dk2>
        <a:srgbClr val="1B3023"/>
      </a:dk2>
      <a:lt2>
        <a:srgbClr val="F3F0F2"/>
      </a:lt2>
      <a:accent1>
        <a:srgbClr val="47B571"/>
      </a:accent1>
      <a:accent2>
        <a:srgbClr val="3BB19A"/>
      </a:accent2>
      <a:accent3>
        <a:srgbClr val="4DA9C3"/>
      </a:accent3>
      <a:accent4>
        <a:srgbClr val="3B66B1"/>
      </a:accent4>
      <a:accent5>
        <a:srgbClr val="534DC3"/>
      </a:accent5>
      <a:accent6>
        <a:srgbClr val="743DB2"/>
      </a:accent6>
      <a:hlink>
        <a:srgbClr val="968B32"/>
      </a:hlink>
      <a:folHlink>
        <a:srgbClr val="7F7F7F"/>
      </a:folHlink>
    </a:clrScheme>
    <a:fontScheme name="Amasis-Univers">
      <a:majorFont>
        <a:latin typeface="Amasis MT Pro Medium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buneVTI" id="{4D84C650-59FC-4F6B-ADA6-B11C508FF6CE}" vid="{0E07EAE6-ACBC-4250-8522-FC108A4504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189</Words>
  <Application>Microsoft Macintosh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Amasis MT Pro Medium</vt:lpstr>
      <vt:lpstr>Arial</vt:lpstr>
      <vt:lpstr>Century Gothic</vt:lpstr>
      <vt:lpstr>Univers Light</vt:lpstr>
      <vt:lpstr>TribuneVTI</vt:lpstr>
      <vt:lpstr>United States  Sector Balance Sheets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 Sector Balance Sheets</dc:title>
  <dc:creator>Michael Grady</dc:creator>
  <cp:lastModifiedBy>Michael Grady</cp:lastModifiedBy>
  <cp:revision>7</cp:revision>
  <dcterms:created xsi:type="dcterms:W3CDTF">2023-07-17T16:23:39Z</dcterms:created>
  <dcterms:modified xsi:type="dcterms:W3CDTF">2023-07-18T01:31:35Z</dcterms:modified>
</cp:coreProperties>
</file>